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</p:sldIdLst>
  <p:sldSz cy="5143500" cx="9144000"/>
  <p:notesSz cx="6858000" cy="9144000"/>
  <p:embeddedFontLst>
    <p:embeddedFont>
      <p:font typeface="Advent Pro SemiBold"/>
      <p:regular r:id="rId41"/>
      <p:bold r:id="rId42"/>
      <p:italic r:id="rId43"/>
      <p:boldItalic r:id="rId44"/>
    </p:embeddedFont>
    <p:embeddedFont>
      <p:font typeface="Inter"/>
      <p:regular r:id="rId45"/>
      <p:bold r:id="rId46"/>
    </p:embeddedFont>
    <p:embeddedFont>
      <p:font typeface="Fira Sans Extra Condensed Medium"/>
      <p:regular r:id="rId47"/>
      <p:bold r:id="rId48"/>
      <p:italic r:id="rId49"/>
      <p:boldItalic r:id="rId50"/>
    </p:embeddedFont>
    <p:embeddedFont>
      <p:font typeface="Fira Sans Condensed Medium"/>
      <p:regular r:id="rId51"/>
      <p:bold r:id="rId52"/>
      <p:italic r:id="rId53"/>
      <p:boldItalic r:id="rId54"/>
    </p:embeddedFont>
    <p:embeddedFont>
      <p:font typeface="Bebas Neue"/>
      <p:regular r:id="rId55"/>
    </p:embeddedFont>
    <p:embeddedFont>
      <p:font typeface="Maven Pro"/>
      <p:regular r:id="rId56"/>
      <p:bold r:id="rId57"/>
    </p:embeddedFont>
    <p:embeddedFont>
      <p:font typeface="Lora"/>
      <p:regular r:id="rId58"/>
      <p:bold r:id="rId59"/>
      <p:italic r:id="rId60"/>
      <p:boldItalic r:id="rId61"/>
    </p:embeddedFont>
    <p:embeddedFont>
      <p:font typeface="Fira Sans Condensed"/>
      <p:regular r:id="rId62"/>
      <p:bold r:id="rId63"/>
      <p:italic r:id="rId64"/>
      <p:boldItalic r:id="rId65"/>
    </p:embeddedFont>
    <p:embeddedFont>
      <p:font typeface="Passion One"/>
      <p:regular r:id="rId66"/>
      <p:bold r:id="rId6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34AB20C1-BC04-418F-943E-9549E78BEC00}">
  <a:tblStyle styleId="{34AB20C1-BC04-418F-943E-9549E78BEC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font" Target="fonts/AdventProSemiBold-bold.fntdata"/><Relationship Id="rId41" Type="http://schemas.openxmlformats.org/officeDocument/2006/relationships/font" Target="fonts/AdventProSemiBold-regular.fntdata"/><Relationship Id="rId44" Type="http://schemas.openxmlformats.org/officeDocument/2006/relationships/font" Target="fonts/AdventProSemiBold-boldItalic.fntdata"/><Relationship Id="rId43" Type="http://schemas.openxmlformats.org/officeDocument/2006/relationships/font" Target="fonts/AdventProSemiBold-italic.fntdata"/><Relationship Id="rId46" Type="http://schemas.openxmlformats.org/officeDocument/2006/relationships/font" Target="fonts/Inter-bold.fntdata"/><Relationship Id="rId45" Type="http://schemas.openxmlformats.org/officeDocument/2006/relationships/font" Target="fonts/Inter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33" Type="http://schemas.openxmlformats.org/officeDocument/2006/relationships/slide" Target="slides/slide26.xml"/><Relationship Id="rId32" Type="http://schemas.openxmlformats.org/officeDocument/2006/relationships/slide" Target="slides/slide25.xml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FiraSansCondensed-regular.fntdata"/><Relationship Id="rId61" Type="http://schemas.openxmlformats.org/officeDocument/2006/relationships/font" Target="fonts/Lora-boldItalic.fntdata"/><Relationship Id="rId20" Type="http://schemas.openxmlformats.org/officeDocument/2006/relationships/slide" Target="slides/slide13.xml"/><Relationship Id="rId64" Type="http://schemas.openxmlformats.org/officeDocument/2006/relationships/font" Target="fonts/FiraSansCondensed-italic.fntdata"/><Relationship Id="rId63" Type="http://schemas.openxmlformats.org/officeDocument/2006/relationships/font" Target="fonts/FiraSansCondensed-bold.fntdata"/><Relationship Id="rId22" Type="http://schemas.openxmlformats.org/officeDocument/2006/relationships/slide" Target="slides/slide15.xml"/><Relationship Id="rId66" Type="http://schemas.openxmlformats.org/officeDocument/2006/relationships/font" Target="fonts/PassionOne-regular.fntdata"/><Relationship Id="rId21" Type="http://schemas.openxmlformats.org/officeDocument/2006/relationships/slide" Target="slides/slide14.xml"/><Relationship Id="rId65" Type="http://schemas.openxmlformats.org/officeDocument/2006/relationships/font" Target="fonts/FiraSansCondensed-boldItalic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67" Type="http://schemas.openxmlformats.org/officeDocument/2006/relationships/font" Target="fonts/PassionOne-bold.fntdata"/><Relationship Id="rId60" Type="http://schemas.openxmlformats.org/officeDocument/2006/relationships/font" Target="fonts/Lora-italic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font" Target="fonts/FiraSansCondensedMedium-regular.fntdata"/><Relationship Id="rId50" Type="http://schemas.openxmlformats.org/officeDocument/2006/relationships/font" Target="fonts/FiraSansExtraCondensedMedium-boldItalic.fntdata"/><Relationship Id="rId53" Type="http://schemas.openxmlformats.org/officeDocument/2006/relationships/font" Target="fonts/FiraSansCondensedMedium-italic.fntdata"/><Relationship Id="rId52" Type="http://schemas.openxmlformats.org/officeDocument/2006/relationships/font" Target="fonts/FiraSansCondensedMedium-bold.fntdata"/><Relationship Id="rId11" Type="http://schemas.openxmlformats.org/officeDocument/2006/relationships/slide" Target="slides/slide4.xml"/><Relationship Id="rId55" Type="http://schemas.openxmlformats.org/officeDocument/2006/relationships/font" Target="fonts/BebasNeue-regular.fntdata"/><Relationship Id="rId10" Type="http://schemas.openxmlformats.org/officeDocument/2006/relationships/slide" Target="slides/slide3.xml"/><Relationship Id="rId54" Type="http://schemas.openxmlformats.org/officeDocument/2006/relationships/font" Target="fonts/FiraSansCondensedMedium-boldItalic.fntdata"/><Relationship Id="rId13" Type="http://schemas.openxmlformats.org/officeDocument/2006/relationships/slide" Target="slides/slide6.xml"/><Relationship Id="rId57" Type="http://schemas.openxmlformats.org/officeDocument/2006/relationships/font" Target="fonts/MavenPro-bold.fntdata"/><Relationship Id="rId12" Type="http://schemas.openxmlformats.org/officeDocument/2006/relationships/slide" Target="slides/slide5.xml"/><Relationship Id="rId56" Type="http://schemas.openxmlformats.org/officeDocument/2006/relationships/font" Target="fonts/MavenPro-regular.fntdata"/><Relationship Id="rId15" Type="http://schemas.openxmlformats.org/officeDocument/2006/relationships/slide" Target="slides/slide8.xml"/><Relationship Id="rId59" Type="http://schemas.openxmlformats.org/officeDocument/2006/relationships/font" Target="fonts/Lora-bold.fntdata"/><Relationship Id="rId14" Type="http://schemas.openxmlformats.org/officeDocument/2006/relationships/slide" Target="slides/slide7.xml"/><Relationship Id="rId58" Type="http://schemas.openxmlformats.org/officeDocument/2006/relationships/font" Target="fonts/Lora-regular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26f164a4e99_2_3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g26f164a4e99_2_3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26f164a4e99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5" name="Google Shape;1025;g26f164a4e99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g26f164a4e99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7" name="Google Shape;1037;g26f164a4e9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8" name="Shape 1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Google Shape;1049;g26f164a4e99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0" name="Google Shape;1050;g26f164a4e99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6f164a4e99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0" name="Google Shape;1070;g26f164a4e99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26f164a4e9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26f164a4e9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26f164a4e99_0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4" name="Google Shape;1094;g26f164a4e99_0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5" name="Shape 1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6" name="Google Shape;1106;g26f164a4e9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7" name="Google Shape;1107;g26f164a4e9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g26f164a4e9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9" name="Google Shape;1119;g26f164a4e9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6f171dd2b5_0_2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g26f171dd2b5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26f164a4e99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0" name="Google Shape;1160;g26f164a4e99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g26f164a4e99_2_5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1" name="Google Shape;811;g26f164a4e99_2_5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6f164a4e99_2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2" name="Google Shape;1172;g26f164a4e99_2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5" name="Shape 1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6" name="Google Shape;1186;g26f171dd2b5_0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87" name="Google Shape;1187;g26f171dd2b5_0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26f164a4e99_0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16" name="Google Shape;1216;g26f164a4e99_0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6f171dd2b5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7" name="Google Shape;1227;g26f171dd2b5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26f164a4e99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49" name="Google Shape;1249;g26f164a4e99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6f2d5f9b1f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2" name="Google Shape;1262;g26f2d5f9b1f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5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Google Shape;1286;g26f171dd2b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7" name="Google Shape;1287;g26f171dd2b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g26f171dd2b5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98" name="Google Shape;1298;g26f171dd2b5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g26f164a4e99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0" name="Google Shape;1320;g26f164a4e99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4" name="Shape 1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5" name="Google Shape;1325;g26f164a4e99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6" name="Google Shape;1326;g26f164a4e99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6f164a4e99_2_5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1" name="Google Shape;851;g26f164a4e99_2_5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26f164a4e99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9" name="Google Shape;1339;g26f164a4e99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9" name="Shape 1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0" name="Google Shape;1350;g26f171dd2b5_0_5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1" name="Google Shape;1351;g26f171dd2b5_0_5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8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9" name="Google Shape;1379;g26f164a4e99_0_3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0" name="Google Shape;1380;g26f164a4e99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26f2d5f9b1f_1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09" name="Google Shape;1409;g26f2d5f9b1f_1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26f171dd2b5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0" name="Google Shape;880;g26f171dd2b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26f164a4e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26f164a4e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26f171dd2b5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6" name="Google Shape;936;g26f171dd2b5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26f171dd2b5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5" name="Google Shape;965;g26f171dd2b5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6f164a4e9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5" name="Google Shape;985;g26f164a4e9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26f171dd2b5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5" name="Google Shape;995;g26f171dd2b5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54" name="Google Shape;54;p13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3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3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3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3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3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5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7" name="Google Shape;67;p1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4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14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4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4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2" name="Google Shape;82;p14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84" name="Google Shape;84;p14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85" name="Google Shape;85;p14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5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9" name="Google Shape;89;p15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0" name="Google Shape;90;p15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5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5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5" name="Google Shape;95;p15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96" name="Google Shape;96;p15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" name="Google Shape;98;p15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99" name="Google Shape;99;p1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" name="Google Shape;101;p15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02" name="Google Shape;102;p15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" name="Google Shape;104;p15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5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08" name="Google Shape;108;p16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9" name="Google Shape;109;p16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0" name="Google Shape;110;p16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1" name="Google Shape;111;p16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2" name="Google Shape;112;p1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6" name="Google Shape;116;p1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17" name="Google Shape;117;p1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1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3" name="Google Shape;123;p17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4" name="Google Shape;124;p17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5" name="Google Shape;125;p17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17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7" name="Google Shape;127;p17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8" name="Google Shape;128;p17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29" name="Google Shape;129;p17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30" name="Google Shape;130;p17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31" name="Google Shape;131;p1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3" name="Google Shape;143;p18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18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18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8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8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18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9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19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57" name="Google Shape;157;p1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0" name="Google Shape;160;p19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1" name="Google Shape;161;p19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162" name="Google Shape;162;p1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19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5" name="Google Shape;165;p19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66" name="Google Shape;166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8" name="Google Shape;168;p19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169" name="Google Shape;169;p1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19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73" name="Google Shape;173;p19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0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79" name="Google Shape;179;p21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0" name="Google Shape;180;p21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81" name="Google Shape;181;p21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82" name="Google Shape;182;p21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1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1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1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6" name="Google Shape;186;p21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87" name="Google Shape;187;p21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1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p21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1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1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2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94" name="Google Shape;194;p22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5" name="Google Shape;195;p22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2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2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2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0" name="Google Shape;200;p22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201" name="Google Shape;201;p2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2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5" name="Google Shape;205;p22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206" name="Google Shape;206;p22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1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2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Google Shape;208;p22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09" name="Google Shape;209;p2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1" name="Google Shape;211;p22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12" name="Google Shape;212;p22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2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2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2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6" name="Google Shape;216;p22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2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8" name="Google Shape;218;p22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19" name="Google Shape;219;p22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2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22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2" name="Google Shape;222;p22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23" name="Google Shape;223;p22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22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22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6" name="Google Shape;226;p22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2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28" name="Google Shape;228;p22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2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0" name="Google Shape;230;p22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31" name="Google Shape;231;p22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2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2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3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6" name="Google Shape;236;p23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7" name="Google Shape;237;p23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8" name="Google Shape;238;p23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39" name="Google Shape;239;p23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0" name="Google Shape;240;p23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1" name="Google Shape;241;p23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2" name="Google Shape;242;p23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43" name="Google Shape;243;p23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44" name="Google Shape;244;p23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23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3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3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3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3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23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3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3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3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4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6" name="Google Shape;256;p24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7" name="Google Shape;257;p24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58" name="Google Shape;258;p24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59" name="Google Shape;259;p24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0" name="Google Shape;260;p24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1" name="Google Shape;261;p24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62" name="Google Shape;262;p24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3" name="Google Shape;263;p24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4" name="Google Shape;264;p24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5" name="Google Shape;265;p24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6" name="Google Shape;266;p24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67" name="Google Shape;267;p24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68" name="Google Shape;268;p24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2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_2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5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25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25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5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2" name="Google Shape;282;p25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283" name="Google Shape;283;p25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25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5" name="Google Shape;285;p25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25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25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88" name="Google Shape;288;p25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89" name="Google Shape;289;p25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0" name="Google Shape;290;p25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1" name="Google Shape;291;p25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292" name="Google Shape;292;p25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3" name="Google Shape;293;p25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6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6" name="Google Shape;296;p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297" name="Google Shape;297;p2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2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2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2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1" name="Google Shape;301;p2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02" name="Google Shape;302;p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4" name="Google Shape;304;p2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7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08" name="Google Shape;308;p27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09" name="Google Shape;309;p27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310" name="Google Shape;310;p27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7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7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7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27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chemeClr val="accent1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27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chemeClr val="accent2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27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27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8" name="Google Shape;318;p27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319" name="Google Shape;319;p27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27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1" name="Google Shape;321;p27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322" name="Google Shape;322;p27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27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27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7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6" name="Google Shape;326;p27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327" name="Google Shape;327;p27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27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7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0" name="Google Shape;330;p27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7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2" name="Google Shape;332;p27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333" name="Google Shape;333;p27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7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5" name="Google Shape;335;p27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336" name="Google Shape;336;p2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2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8" name="Google Shape;338;p27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9" name="Google Shape;339;p27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340" name="Google Shape;340;p27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27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/>
          <p:nvPr/>
        </p:nvSpPr>
        <p:spPr>
          <a:xfrm>
            <a:off x="-1545187" y="2539113"/>
            <a:ext cx="2909077" cy="2909077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29"/>
          <p:cNvSpPr/>
          <p:nvPr/>
        </p:nvSpPr>
        <p:spPr>
          <a:xfrm>
            <a:off x="7073900" y="4334213"/>
            <a:ext cx="2909077" cy="2909077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29"/>
          <p:cNvSpPr/>
          <p:nvPr/>
        </p:nvSpPr>
        <p:spPr>
          <a:xfrm>
            <a:off x="-90650" y="-73963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29"/>
          <p:cNvSpPr/>
          <p:nvPr/>
        </p:nvSpPr>
        <p:spPr>
          <a:xfrm>
            <a:off x="8488469" y="990668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29"/>
          <p:cNvSpPr/>
          <p:nvPr/>
        </p:nvSpPr>
        <p:spPr>
          <a:xfrm>
            <a:off x="431847" y="3177967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29"/>
          <p:cNvSpPr/>
          <p:nvPr/>
        </p:nvSpPr>
        <p:spPr>
          <a:xfrm rot="-2700000">
            <a:off x="8734960" y="342095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" name="Google Shape;352;p29"/>
          <p:cNvSpPr/>
          <p:nvPr/>
        </p:nvSpPr>
        <p:spPr>
          <a:xfrm rot="-2700000">
            <a:off x="8734956" y="47086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p29"/>
          <p:cNvSpPr/>
          <p:nvPr/>
        </p:nvSpPr>
        <p:spPr>
          <a:xfrm rot="-2700000">
            <a:off x="3258027" y="29480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29"/>
          <p:cNvSpPr/>
          <p:nvPr/>
        </p:nvSpPr>
        <p:spPr>
          <a:xfrm rot="-2700000">
            <a:off x="2091794" y="465430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9"/>
          <p:cNvSpPr/>
          <p:nvPr/>
        </p:nvSpPr>
        <p:spPr>
          <a:xfrm rot="-2700000">
            <a:off x="266135" y="189449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29"/>
          <p:cNvSpPr/>
          <p:nvPr/>
        </p:nvSpPr>
        <p:spPr>
          <a:xfrm>
            <a:off x="6495722" y="171242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7" name="Google Shape;357;p29"/>
          <p:cNvSpPr/>
          <p:nvPr/>
        </p:nvSpPr>
        <p:spPr>
          <a:xfrm>
            <a:off x="5548472" y="4814317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" name="Google Shape;358;p29"/>
          <p:cNvSpPr txBox="1"/>
          <p:nvPr>
            <p:ph type="ctrTitle"/>
          </p:nvPr>
        </p:nvSpPr>
        <p:spPr>
          <a:xfrm>
            <a:off x="1814850" y="1577788"/>
            <a:ext cx="55143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4200"/>
              <a:buFont typeface="Fira Sans Condensed"/>
              <a:buNone/>
              <a:defRPr b="1" sz="54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359" name="Google Shape;359;p29"/>
          <p:cNvSpPr txBox="1"/>
          <p:nvPr>
            <p:ph idx="1" type="subTitle"/>
          </p:nvPr>
        </p:nvSpPr>
        <p:spPr>
          <a:xfrm>
            <a:off x="2430150" y="3547500"/>
            <a:ext cx="4283700" cy="4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60" name="Google Shape;360;p29"/>
          <p:cNvSpPr txBox="1"/>
          <p:nvPr>
            <p:ph idx="2" type="ctrTitle"/>
          </p:nvPr>
        </p:nvSpPr>
        <p:spPr>
          <a:xfrm>
            <a:off x="6938575" y="552675"/>
            <a:ext cx="1492200" cy="450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1800"/>
              <a:buNone/>
              <a:defRPr sz="1800">
                <a:solidFill>
                  <a:srgbClr val="19191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3" name="Google Shape;363;p30"/>
          <p:cNvSpPr txBox="1"/>
          <p:nvPr>
            <p:ph idx="1" type="body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Darker Grotesque SemiBold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Fira Sans Condensed"/>
              <a:buChar char="■"/>
              <a:defRPr>
                <a:solidFill>
                  <a:srgbClr val="434343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5325B"/>
              </a:buClr>
              <a:buSzPts val="1400"/>
              <a:buFont typeface="Darker Grotesque SemiBold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364" name="Google Shape;364;p30"/>
          <p:cNvSpPr/>
          <p:nvPr/>
        </p:nvSpPr>
        <p:spPr>
          <a:xfrm>
            <a:off x="7869273" y="-1426102"/>
            <a:ext cx="2352930" cy="235293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30"/>
          <p:cNvSpPr/>
          <p:nvPr/>
        </p:nvSpPr>
        <p:spPr>
          <a:xfrm rot="-5400000">
            <a:off x="-659310" y="4179469"/>
            <a:ext cx="1686418" cy="729495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66" name="Google Shape;366;p30"/>
          <p:cNvGrpSpPr/>
          <p:nvPr/>
        </p:nvGrpSpPr>
        <p:grpSpPr>
          <a:xfrm>
            <a:off x="7522021" y="-362459"/>
            <a:ext cx="901968" cy="901968"/>
            <a:chOff x="1350404" y="-3124999"/>
            <a:chExt cx="1570279" cy="1570279"/>
          </a:xfrm>
        </p:grpSpPr>
        <p:sp>
          <p:nvSpPr>
            <p:cNvPr id="367" name="Google Shape;367;p30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" name="Google Shape;368;p30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" name="Google Shape;369;p3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70" name="Google Shape;370;p3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71" name="Google Shape;371;p30"/>
          <p:cNvSpPr/>
          <p:nvPr/>
        </p:nvSpPr>
        <p:spPr>
          <a:xfrm rot="-2700000">
            <a:off x="222460" y="198353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30"/>
          <p:cNvSpPr/>
          <p:nvPr/>
        </p:nvSpPr>
        <p:spPr>
          <a:xfrm rot="-2700000">
            <a:off x="2415394" y="484106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30"/>
          <p:cNvSpPr/>
          <p:nvPr/>
        </p:nvSpPr>
        <p:spPr>
          <a:xfrm rot="-2700000">
            <a:off x="4455852" y="1388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30"/>
          <p:cNvSpPr/>
          <p:nvPr/>
        </p:nvSpPr>
        <p:spPr>
          <a:xfrm>
            <a:off x="215272" y="26818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30"/>
          <p:cNvSpPr/>
          <p:nvPr/>
        </p:nvSpPr>
        <p:spPr>
          <a:xfrm rot="-2700000">
            <a:off x="8781469" y="21161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1"/>
          <p:cNvSpPr txBox="1"/>
          <p:nvPr>
            <p:ph idx="1" type="subTitle"/>
          </p:nvPr>
        </p:nvSpPr>
        <p:spPr>
          <a:xfrm>
            <a:off x="1647700" y="1527800"/>
            <a:ext cx="622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Fira Sans Condensed"/>
              <a:buNone/>
              <a:defRPr b="1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9" name="Google Shape;379;p31"/>
          <p:cNvSpPr txBox="1"/>
          <p:nvPr>
            <p:ph idx="2" type="title"/>
          </p:nvPr>
        </p:nvSpPr>
        <p:spPr>
          <a:xfrm>
            <a:off x="796200" y="1270850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0" name="Google Shape;380;p31"/>
          <p:cNvSpPr txBox="1"/>
          <p:nvPr>
            <p:ph idx="3" type="subTitle"/>
          </p:nvPr>
        </p:nvSpPr>
        <p:spPr>
          <a:xfrm>
            <a:off x="1647700" y="1194650"/>
            <a:ext cx="622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ra Sans Condensed"/>
              <a:buNone/>
              <a:defRPr sz="2000"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1" name="Google Shape;381;p31"/>
          <p:cNvSpPr txBox="1"/>
          <p:nvPr>
            <p:ph idx="4" type="subTitle"/>
          </p:nvPr>
        </p:nvSpPr>
        <p:spPr>
          <a:xfrm>
            <a:off x="1647700" y="2392800"/>
            <a:ext cx="622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31"/>
          <p:cNvSpPr txBox="1"/>
          <p:nvPr>
            <p:ph idx="5" type="title"/>
          </p:nvPr>
        </p:nvSpPr>
        <p:spPr>
          <a:xfrm>
            <a:off x="796200" y="2135850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3" name="Google Shape;383;p31"/>
          <p:cNvSpPr txBox="1"/>
          <p:nvPr>
            <p:ph idx="6" type="subTitle"/>
          </p:nvPr>
        </p:nvSpPr>
        <p:spPr>
          <a:xfrm>
            <a:off x="1647700" y="2059650"/>
            <a:ext cx="622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4" name="Google Shape;384;p31"/>
          <p:cNvSpPr txBox="1"/>
          <p:nvPr>
            <p:ph idx="7" type="subTitle"/>
          </p:nvPr>
        </p:nvSpPr>
        <p:spPr>
          <a:xfrm>
            <a:off x="1647700" y="3257800"/>
            <a:ext cx="622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5" name="Google Shape;385;p31"/>
          <p:cNvSpPr txBox="1"/>
          <p:nvPr>
            <p:ph idx="8" type="title"/>
          </p:nvPr>
        </p:nvSpPr>
        <p:spPr>
          <a:xfrm>
            <a:off x="796200" y="3000850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6" name="Google Shape;386;p31"/>
          <p:cNvSpPr txBox="1"/>
          <p:nvPr>
            <p:ph idx="9" type="subTitle"/>
          </p:nvPr>
        </p:nvSpPr>
        <p:spPr>
          <a:xfrm>
            <a:off x="1647700" y="2924650"/>
            <a:ext cx="622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87" name="Google Shape;387;p31"/>
          <p:cNvSpPr txBox="1"/>
          <p:nvPr>
            <p:ph idx="13" type="subTitle"/>
          </p:nvPr>
        </p:nvSpPr>
        <p:spPr>
          <a:xfrm>
            <a:off x="1647700" y="4122800"/>
            <a:ext cx="62220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31"/>
          <p:cNvSpPr txBox="1"/>
          <p:nvPr>
            <p:ph idx="14" type="title"/>
          </p:nvPr>
        </p:nvSpPr>
        <p:spPr>
          <a:xfrm>
            <a:off x="796200" y="3865850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89" name="Google Shape;389;p31"/>
          <p:cNvSpPr txBox="1"/>
          <p:nvPr>
            <p:ph idx="15" type="subTitle"/>
          </p:nvPr>
        </p:nvSpPr>
        <p:spPr>
          <a:xfrm>
            <a:off x="1647700" y="3789650"/>
            <a:ext cx="6222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90" name="Google Shape;390;p31"/>
          <p:cNvSpPr/>
          <p:nvPr/>
        </p:nvSpPr>
        <p:spPr>
          <a:xfrm>
            <a:off x="-1584350" y="287197"/>
            <a:ext cx="2181807" cy="2181807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31"/>
          <p:cNvSpPr/>
          <p:nvPr/>
        </p:nvSpPr>
        <p:spPr>
          <a:xfrm rot="5400000">
            <a:off x="7650425" y="374796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92" name="Google Shape;392;p31"/>
          <p:cNvGrpSpPr/>
          <p:nvPr/>
        </p:nvGrpSpPr>
        <p:grpSpPr>
          <a:xfrm>
            <a:off x="7809396" y="3638666"/>
            <a:ext cx="901968" cy="901968"/>
            <a:chOff x="1350404" y="-3124999"/>
            <a:chExt cx="1570279" cy="1570279"/>
          </a:xfrm>
        </p:grpSpPr>
        <p:sp>
          <p:nvSpPr>
            <p:cNvPr id="393" name="Google Shape;393;p31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4" name="Google Shape;394;p31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5" name="Google Shape;395;p3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7" name="Google Shape;397;p31"/>
          <p:cNvSpPr/>
          <p:nvPr/>
        </p:nvSpPr>
        <p:spPr>
          <a:xfrm rot="-2700000">
            <a:off x="242648" y="432258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31"/>
          <p:cNvSpPr/>
          <p:nvPr/>
        </p:nvSpPr>
        <p:spPr>
          <a:xfrm rot="-2700000">
            <a:off x="5260819" y="484103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31"/>
          <p:cNvSpPr/>
          <p:nvPr/>
        </p:nvSpPr>
        <p:spPr>
          <a:xfrm>
            <a:off x="251447" y="8107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31"/>
          <p:cNvSpPr/>
          <p:nvPr/>
        </p:nvSpPr>
        <p:spPr>
          <a:xfrm rot="-2700000">
            <a:off x="8687852" y="25622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31"/>
          <p:cNvSpPr/>
          <p:nvPr/>
        </p:nvSpPr>
        <p:spPr>
          <a:xfrm rot="-2700000">
            <a:off x="4121110" y="10237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2"/>
          <p:cNvSpPr txBox="1"/>
          <p:nvPr>
            <p:ph idx="1" type="subTitle"/>
          </p:nvPr>
        </p:nvSpPr>
        <p:spPr>
          <a:xfrm>
            <a:off x="720075" y="1229900"/>
            <a:ext cx="4149300" cy="26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4" name="Google Shape;404;p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5" name="Google Shape;405;p32"/>
          <p:cNvSpPr txBox="1"/>
          <p:nvPr>
            <p:ph idx="2" type="subTitle"/>
          </p:nvPr>
        </p:nvSpPr>
        <p:spPr>
          <a:xfrm>
            <a:off x="5258200" y="1229900"/>
            <a:ext cx="3165900" cy="33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32"/>
          <p:cNvSpPr/>
          <p:nvPr/>
        </p:nvSpPr>
        <p:spPr>
          <a:xfrm>
            <a:off x="-1066000" y="4148624"/>
            <a:ext cx="2318705" cy="2318705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32"/>
          <p:cNvSpPr/>
          <p:nvPr/>
        </p:nvSpPr>
        <p:spPr>
          <a:xfrm rot="-2700000">
            <a:off x="8725469" y="453535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32"/>
          <p:cNvSpPr/>
          <p:nvPr/>
        </p:nvSpPr>
        <p:spPr>
          <a:xfrm rot="5400000">
            <a:off x="7832400" y="51681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32"/>
          <p:cNvSpPr/>
          <p:nvPr/>
        </p:nvSpPr>
        <p:spPr>
          <a:xfrm rot="-2700000">
            <a:off x="248002" y="222970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3253647" y="48010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32"/>
          <p:cNvSpPr/>
          <p:nvPr/>
        </p:nvSpPr>
        <p:spPr>
          <a:xfrm>
            <a:off x="-1253581" y="-1661857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2"/>
          <p:cNvSpPr/>
          <p:nvPr/>
        </p:nvSpPr>
        <p:spPr>
          <a:xfrm rot="-2700000">
            <a:off x="2499794" y="1318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33"/>
          <p:cNvSpPr/>
          <p:nvPr/>
        </p:nvSpPr>
        <p:spPr>
          <a:xfrm>
            <a:off x="-1626298" y="2598094"/>
            <a:ext cx="3114423" cy="3114423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33"/>
          <p:cNvSpPr/>
          <p:nvPr/>
        </p:nvSpPr>
        <p:spPr>
          <a:xfrm>
            <a:off x="7191750" y="-13688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33"/>
          <p:cNvSpPr/>
          <p:nvPr/>
        </p:nvSpPr>
        <p:spPr>
          <a:xfrm>
            <a:off x="359972" y="7434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33"/>
          <p:cNvSpPr/>
          <p:nvPr/>
        </p:nvSpPr>
        <p:spPr>
          <a:xfrm rot="-2700000">
            <a:off x="4446660" y="20412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33"/>
          <p:cNvSpPr/>
          <p:nvPr/>
        </p:nvSpPr>
        <p:spPr>
          <a:xfrm rot="-2700000">
            <a:off x="8603477" y="250310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33"/>
          <p:cNvSpPr/>
          <p:nvPr/>
        </p:nvSpPr>
        <p:spPr>
          <a:xfrm rot="-2700000">
            <a:off x="2404760" y="476165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33"/>
          <p:cNvSpPr/>
          <p:nvPr/>
        </p:nvSpPr>
        <p:spPr>
          <a:xfrm rot="-2700000">
            <a:off x="6853619" y="463243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33"/>
          <p:cNvSpPr/>
          <p:nvPr/>
        </p:nvSpPr>
        <p:spPr>
          <a:xfrm>
            <a:off x="8848072" y="439673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33"/>
          <p:cNvSpPr txBox="1"/>
          <p:nvPr>
            <p:ph type="title"/>
          </p:nvPr>
        </p:nvSpPr>
        <p:spPr>
          <a:xfrm>
            <a:off x="3151900" y="1636350"/>
            <a:ext cx="4150500" cy="130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3" name="Google Shape;423;p33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24" name="Google Shape;424;p33"/>
          <p:cNvSpPr txBox="1"/>
          <p:nvPr>
            <p:ph idx="1" type="subTitle"/>
          </p:nvPr>
        </p:nvSpPr>
        <p:spPr>
          <a:xfrm>
            <a:off x="3151900" y="3080475"/>
            <a:ext cx="3124800" cy="69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4"/>
          <p:cNvSpPr/>
          <p:nvPr/>
        </p:nvSpPr>
        <p:spPr>
          <a:xfrm>
            <a:off x="-752503" y="-740378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34"/>
          <p:cNvSpPr/>
          <p:nvPr/>
        </p:nvSpPr>
        <p:spPr>
          <a:xfrm rot="5400000">
            <a:off x="7832550" y="4153000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34"/>
          <p:cNvSpPr/>
          <p:nvPr/>
        </p:nvSpPr>
        <p:spPr>
          <a:xfrm rot="-2700000">
            <a:off x="8650260" y="50555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34"/>
          <p:cNvSpPr/>
          <p:nvPr/>
        </p:nvSpPr>
        <p:spPr>
          <a:xfrm rot="-2700000">
            <a:off x="8806494" y="313666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34"/>
          <p:cNvSpPr/>
          <p:nvPr/>
        </p:nvSpPr>
        <p:spPr>
          <a:xfrm>
            <a:off x="227347" y="26846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34"/>
          <p:cNvSpPr/>
          <p:nvPr/>
        </p:nvSpPr>
        <p:spPr>
          <a:xfrm rot="-2700000">
            <a:off x="1901219" y="483400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34"/>
          <p:cNvSpPr/>
          <p:nvPr/>
        </p:nvSpPr>
        <p:spPr>
          <a:xfrm rot="-2700000">
            <a:off x="4190627" y="2161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34"/>
          <p:cNvSpPr txBox="1"/>
          <p:nvPr>
            <p:ph type="title"/>
          </p:nvPr>
        </p:nvSpPr>
        <p:spPr>
          <a:xfrm>
            <a:off x="4280550" y="826000"/>
            <a:ext cx="3936300" cy="115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4" name="Google Shape;434;p34"/>
          <p:cNvSpPr txBox="1"/>
          <p:nvPr>
            <p:ph idx="1" type="body"/>
          </p:nvPr>
        </p:nvSpPr>
        <p:spPr>
          <a:xfrm>
            <a:off x="4280550" y="2093200"/>
            <a:ext cx="39363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35" name="Google Shape;435;p34"/>
          <p:cNvSpPr/>
          <p:nvPr>
            <p:ph idx="2" type="pic"/>
          </p:nvPr>
        </p:nvSpPr>
        <p:spPr>
          <a:xfrm>
            <a:off x="726450" y="539500"/>
            <a:ext cx="3232800" cy="4064400"/>
          </a:xfrm>
          <a:prstGeom prst="round1Rect">
            <a:avLst>
              <a:gd fmla="val 24250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8" name="Google Shape;438;p35"/>
          <p:cNvSpPr/>
          <p:nvPr/>
        </p:nvSpPr>
        <p:spPr>
          <a:xfrm>
            <a:off x="8098375" y="-3463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9" name="Google Shape;439;p35"/>
          <p:cNvSpPr/>
          <p:nvPr/>
        </p:nvSpPr>
        <p:spPr>
          <a:xfrm rot="-2700000">
            <a:off x="233547" y="141709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0" name="Google Shape;440;p35"/>
          <p:cNvSpPr/>
          <p:nvPr/>
        </p:nvSpPr>
        <p:spPr>
          <a:xfrm rot="-2700000">
            <a:off x="2722381" y="14650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1" name="Google Shape;441;p35"/>
          <p:cNvSpPr/>
          <p:nvPr/>
        </p:nvSpPr>
        <p:spPr>
          <a:xfrm rot="-2700000">
            <a:off x="8554690" y="482770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35"/>
          <p:cNvSpPr/>
          <p:nvPr/>
        </p:nvSpPr>
        <p:spPr>
          <a:xfrm rot="-2700000">
            <a:off x="8674698" y="20339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35"/>
          <p:cNvSpPr/>
          <p:nvPr/>
        </p:nvSpPr>
        <p:spPr>
          <a:xfrm rot="-2700000">
            <a:off x="4347506" y="502186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35"/>
          <p:cNvSpPr/>
          <p:nvPr/>
        </p:nvSpPr>
        <p:spPr>
          <a:xfrm>
            <a:off x="2012760" y="487373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5" name="Google Shape;445;p35"/>
          <p:cNvSpPr/>
          <p:nvPr/>
        </p:nvSpPr>
        <p:spPr>
          <a:xfrm>
            <a:off x="-1783369" y="2199618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6"/>
          <p:cNvSpPr txBox="1"/>
          <p:nvPr>
            <p:ph idx="1" type="subTitle"/>
          </p:nvPr>
        </p:nvSpPr>
        <p:spPr>
          <a:xfrm>
            <a:off x="3780475" y="1545650"/>
            <a:ext cx="46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49" name="Google Shape;449;p36"/>
          <p:cNvSpPr txBox="1"/>
          <p:nvPr>
            <p:ph idx="2" type="subTitle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0" name="Google Shape;450;p36"/>
          <p:cNvSpPr txBox="1"/>
          <p:nvPr>
            <p:ph idx="3" type="subTitle"/>
          </p:nvPr>
        </p:nvSpPr>
        <p:spPr>
          <a:xfrm>
            <a:off x="3780475" y="2716013"/>
            <a:ext cx="46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1" name="Google Shape;451;p36"/>
          <p:cNvSpPr txBox="1"/>
          <p:nvPr>
            <p:ph idx="4" type="subTitle"/>
          </p:nvPr>
        </p:nvSpPr>
        <p:spPr>
          <a:xfrm>
            <a:off x="3780475" y="2382863"/>
            <a:ext cx="46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2" name="Google Shape;452;p36"/>
          <p:cNvSpPr txBox="1"/>
          <p:nvPr>
            <p:ph idx="5" type="subTitle"/>
          </p:nvPr>
        </p:nvSpPr>
        <p:spPr>
          <a:xfrm>
            <a:off x="3780475" y="3886375"/>
            <a:ext cx="4650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36"/>
          <p:cNvSpPr txBox="1"/>
          <p:nvPr>
            <p:ph idx="6" type="subTitle"/>
          </p:nvPr>
        </p:nvSpPr>
        <p:spPr>
          <a:xfrm>
            <a:off x="3780475" y="3553225"/>
            <a:ext cx="46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54" name="Google Shape;454;p36"/>
          <p:cNvSpPr/>
          <p:nvPr/>
        </p:nvSpPr>
        <p:spPr>
          <a:xfrm>
            <a:off x="-1159675" y="3421300"/>
            <a:ext cx="2592501" cy="2592501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36"/>
          <p:cNvSpPr/>
          <p:nvPr/>
        </p:nvSpPr>
        <p:spPr>
          <a:xfrm>
            <a:off x="4591750" y="-412263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36"/>
          <p:cNvSpPr/>
          <p:nvPr/>
        </p:nvSpPr>
        <p:spPr>
          <a:xfrm rot="-2700000">
            <a:off x="8806072" y="412724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6"/>
          <p:cNvSpPr/>
          <p:nvPr/>
        </p:nvSpPr>
        <p:spPr>
          <a:xfrm rot="-2700000">
            <a:off x="8737815" y="5679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6"/>
          <p:cNvSpPr/>
          <p:nvPr/>
        </p:nvSpPr>
        <p:spPr>
          <a:xfrm rot="-2700000">
            <a:off x="2888948" y="474213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6"/>
          <p:cNvSpPr/>
          <p:nvPr/>
        </p:nvSpPr>
        <p:spPr>
          <a:xfrm rot="-2700000">
            <a:off x="180556" y="2793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6"/>
          <p:cNvSpPr/>
          <p:nvPr/>
        </p:nvSpPr>
        <p:spPr>
          <a:xfrm>
            <a:off x="346285" y="22530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61" name="Google Shape;461;p36"/>
          <p:cNvGrpSpPr/>
          <p:nvPr/>
        </p:nvGrpSpPr>
        <p:grpSpPr>
          <a:xfrm>
            <a:off x="4121021" y="-456934"/>
            <a:ext cx="901968" cy="901968"/>
            <a:chOff x="1350404" y="-3124999"/>
            <a:chExt cx="1570279" cy="1570279"/>
          </a:xfrm>
        </p:grpSpPr>
        <p:sp>
          <p:nvSpPr>
            <p:cNvPr id="462" name="Google Shape;462;p36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8" name="Google Shape;468;p37"/>
          <p:cNvSpPr/>
          <p:nvPr/>
        </p:nvSpPr>
        <p:spPr>
          <a:xfrm rot="5400000">
            <a:off x="7838850" y="240056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7"/>
          <p:cNvSpPr/>
          <p:nvPr/>
        </p:nvSpPr>
        <p:spPr>
          <a:xfrm>
            <a:off x="-440256" y="4736368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37"/>
          <p:cNvSpPr/>
          <p:nvPr/>
        </p:nvSpPr>
        <p:spPr>
          <a:xfrm rot="-2700000">
            <a:off x="6590706" y="24497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37"/>
          <p:cNvSpPr/>
          <p:nvPr/>
        </p:nvSpPr>
        <p:spPr>
          <a:xfrm rot="-2700000">
            <a:off x="380690" y="47085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37"/>
          <p:cNvSpPr/>
          <p:nvPr/>
        </p:nvSpPr>
        <p:spPr>
          <a:xfrm rot="-2700000">
            <a:off x="225873" y="377113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37"/>
          <p:cNvSpPr/>
          <p:nvPr/>
        </p:nvSpPr>
        <p:spPr>
          <a:xfrm rot="-2700000">
            <a:off x="5154256" y="48552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37"/>
          <p:cNvSpPr/>
          <p:nvPr/>
        </p:nvSpPr>
        <p:spPr>
          <a:xfrm>
            <a:off x="8680385" y="168928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7" name="Google Shape;477;p38"/>
          <p:cNvSpPr txBox="1"/>
          <p:nvPr>
            <p:ph idx="1" type="subTitle"/>
          </p:nvPr>
        </p:nvSpPr>
        <p:spPr>
          <a:xfrm>
            <a:off x="720000" y="1657325"/>
            <a:ext cx="3692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38"/>
          <p:cNvSpPr txBox="1"/>
          <p:nvPr>
            <p:ph idx="2" type="subTitle"/>
          </p:nvPr>
        </p:nvSpPr>
        <p:spPr>
          <a:xfrm>
            <a:off x="720000" y="1324175"/>
            <a:ext cx="3692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79" name="Google Shape;479;p38"/>
          <p:cNvSpPr txBox="1"/>
          <p:nvPr>
            <p:ph idx="3" type="subTitle"/>
          </p:nvPr>
        </p:nvSpPr>
        <p:spPr>
          <a:xfrm>
            <a:off x="720000" y="3326625"/>
            <a:ext cx="3692400" cy="11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38"/>
          <p:cNvSpPr txBox="1"/>
          <p:nvPr>
            <p:ph idx="4" type="subTitle"/>
          </p:nvPr>
        </p:nvSpPr>
        <p:spPr>
          <a:xfrm>
            <a:off x="720000" y="2993475"/>
            <a:ext cx="3692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1" name="Google Shape;481;p38"/>
          <p:cNvSpPr/>
          <p:nvPr/>
        </p:nvSpPr>
        <p:spPr>
          <a:xfrm>
            <a:off x="7733623" y="3739775"/>
            <a:ext cx="2549720" cy="254972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82" name="Google Shape;482;p38"/>
          <p:cNvGrpSpPr/>
          <p:nvPr/>
        </p:nvGrpSpPr>
        <p:grpSpPr>
          <a:xfrm>
            <a:off x="4480608" y="-456934"/>
            <a:ext cx="901968" cy="901968"/>
            <a:chOff x="1350404" y="-3124999"/>
            <a:chExt cx="1570279" cy="1570279"/>
          </a:xfrm>
        </p:grpSpPr>
        <p:sp>
          <p:nvSpPr>
            <p:cNvPr id="483" name="Google Shape;483;p38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4" name="Google Shape;484;p38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5" name="Google Shape;485;p38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86" name="Google Shape;486;p38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7" name="Google Shape;487;p38"/>
          <p:cNvSpPr/>
          <p:nvPr/>
        </p:nvSpPr>
        <p:spPr>
          <a:xfrm rot="-2700000">
            <a:off x="2949972" y="10604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/>
          <p:nvPr/>
        </p:nvSpPr>
        <p:spPr>
          <a:xfrm rot="-2700000">
            <a:off x="297915" y="14793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38"/>
          <p:cNvSpPr/>
          <p:nvPr/>
        </p:nvSpPr>
        <p:spPr>
          <a:xfrm rot="-2700000">
            <a:off x="2193523" y="477138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38"/>
          <p:cNvSpPr/>
          <p:nvPr/>
        </p:nvSpPr>
        <p:spPr>
          <a:xfrm rot="-2700000">
            <a:off x="8773656" y="5142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38"/>
          <p:cNvSpPr/>
          <p:nvPr/>
        </p:nvSpPr>
        <p:spPr>
          <a:xfrm>
            <a:off x="8588310" y="332138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/>
          <p:nvPr>
            <p:ph idx="2" type="pic"/>
          </p:nvPr>
        </p:nvSpPr>
        <p:spPr>
          <a:xfrm>
            <a:off x="25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494" name="Google Shape;494;p39"/>
          <p:cNvSpPr txBox="1"/>
          <p:nvPr>
            <p:ph type="title"/>
          </p:nvPr>
        </p:nvSpPr>
        <p:spPr>
          <a:xfrm>
            <a:off x="5618875" y="539500"/>
            <a:ext cx="2811900" cy="627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40"/>
          <p:cNvSpPr txBox="1"/>
          <p:nvPr>
            <p:ph idx="1" type="subTitle"/>
          </p:nvPr>
        </p:nvSpPr>
        <p:spPr>
          <a:xfrm>
            <a:off x="719975" y="1547350"/>
            <a:ext cx="37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40"/>
          <p:cNvSpPr txBox="1"/>
          <p:nvPr>
            <p:ph idx="2" type="subTitle"/>
          </p:nvPr>
        </p:nvSpPr>
        <p:spPr>
          <a:xfrm>
            <a:off x="719975" y="1208500"/>
            <a:ext cx="373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99" name="Google Shape;499;p40"/>
          <p:cNvSpPr txBox="1"/>
          <p:nvPr>
            <p:ph idx="3" type="subTitle"/>
          </p:nvPr>
        </p:nvSpPr>
        <p:spPr>
          <a:xfrm>
            <a:off x="719975" y="2715875"/>
            <a:ext cx="37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0" name="Google Shape;500;p40"/>
          <p:cNvSpPr txBox="1"/>
          <p:nvPr>
            <p:ph idx="4" type="subTitle"/>
          </p:nvPr>
        </p:nvSpPr>
        <p:spPr>
          <a:xfrm>
            <a:off x="719975" y="2377025"/>
            <a:ext cx="373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1" name="Google Shape;501;p40"/>
          <p:cNvSpPr txBox="1"/>
          <p:nvPr>
            <p:ph idx="5" type="subTitle"/>
          </p:nvPr>
        </p:nvSpPr>
        <p:spPr>
          <a:xfrm>
            <a:off x="719975" y="3884400"/>
            <a:ext cx="37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2" name="Google Shape;502;p40"/>
          <p:cNvSpPr txBox="1"/>
          <p:nvPr>
            <p:ph idx="6" type="subTitle"/>
          </p:nvPr>
        </p:nvSpPr>
        <p:spPr>
          <a:xfrm>
            <a:off x="719975" y="3545550"/>
            <a:ext cx="373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3" name="Google Shape;503;p40"/>
          <p:cNvSpPr txBox="1"/>
          <p:nvPr>
            <p:ph idx="7" type="subTitle"/>
          </p:nvPr>
        </p:nvSpPr>
        <p:spPr>
          <a:xfrm>
            <a:off x="4699375" y="1547350"/>
            <a:ext cx="37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4" name="Google Shape;504;p40"/>
          <p:cNvSpPr txBox="1"/>
          <p:nvPr>
            <p:ph idx="8" type="subTitle"/>
          </p:nvPr>
        </p:nvSpPr>
        <p:spPr>
          <a:xfrm>
            <a:off x="4699375" y="1208500"/>
            <a:ext cx="373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5" name="Google Shape;505;p40"/>
          <p:cNvSpPr txBox="1"/>
          <p:nvPr>
            <p:ph idx="9" type="subTitle"/>
          </p:nvPr>
        </p:nvSpPr>
        <p:spPr>
          <a:xfrm>
            <a:off x="4699375" y="2715875"/>
            <a:ext cx="37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6" name="Google Shape;506;p40"/>
          <p:cNvSpPr txBox="1"/>
          <p:nvPr>
            <p:ph idx="13" type="subTitle"/>
          </p:nvPr>
        </p:nvSpPr>
        <p:spPr>
          <a:xfrm>
            <a:off x="4699375" y="2377025"/>
            <a:ext cx="373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7" name="Google Shape;507;p40"/>
          <p:cNvSpPr txBox="1"/>
          <p:nvPr>
            <p:ph idx="14" type="subTitle"/>
          </p:nvPr>
        </p:nvSpPr>
        <p:spPr>
          <a:xfrm>
            <a:off x="4699375" y="3884400"/>
            <a:ext cx="373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8" name="Google Shape;508;p40"/>
          <p:cNvSpPr txBox="1"/>
          <p:nvPr>
            <p:ph idx="15" type="subTitle"/>
          </p:nvPr>
        </p:nvSpPr>
        <p:spPr>
          <a:xfrm>
            <a:off x="4699375" y="3545550"/>
            <a:ext cx="3731400" cy="45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>
                <a:solidFill>
                  <a:srgbClr val="17175A"/>
                </a:solidFill>
                <a:latin typeface="Passion One"/>
                <a:ea typeface="Passion One"/>
                <a:cs typeface="Passion One"/>
                <a:sym typeface="Passion O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09" name="Google Shape;509;p40"/>
          <p:cNvSpPr/>
          <p:nvPr/>
        </p:nvSpPr>
        <p:spPr>
          <a:xfrm rot="-5400000">
            <a:off x="-889950" y="395136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40"/>
          <p:cNvSpPr/>
          <p:nvPr/>
        </p:nvSpPr>
        <p:spPr>
          <a:xfrm>
            <a:off x="8093184" y="-996666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40"/>
          <p:cNvSpPr/>
          <p:nvPr/>
        </p:nvSpPr>
        <p:spPr>
          <a:xfrm rot="-2700000">
            <a:off x="8833547" y="448552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40"/>
          <p:cNvSpPr/>
          <p:nvPr/>
        </p:nvSpPr>
        <p:spPr>
          <a:xfrm rot="-2700000">
            <a:off x="644581" y="22707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40"/>
          <p:cNvSpPr/>
          <p:nvPr/>
        </p:nvSpPr>
        <p:spPr>
          <a:xfrm rot="-2700000">
            <a:off x="4914890" y="481630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40"/>
          <p:cNvSpPr/>
          <p:nvPr/>
        </p:nvSpPr>
        <p:spPr>
          <a:xfrm rot="-2700000">
            <a:off x="240098" y="33170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40"/>
          <p:cNvSpPr/>
          <p:nvPr/>
        </p:nvSpPr>
        <p:spPr>
          <a:xfrm rot="-2700000">
            <a:off x="8639406" y="21484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40"/>
          <p:cNvSpPr/>
          <p:nvPr/>
        </p:nvSpPr>
        <p:spPr>
          <a:xfrm>
            <a:off x="6608360" y="1986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9" name="Google Shape;519;p41"/>
          <p:cNvSpPr/>
          <p:nvPr/>
        </p:nvSpPr>
        <p:spPr>
          <a:xfrm rot="10800000">
            <a:off x="2828100" y="4740087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41"/>
          <p:cNvSpPr/>
          <p:nvPr/>
        </p:nvSpPr>
        <p:spPr>
          <a:xfrm>
            <a:off x="8635807" y="-422119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21" name="Google Shape;521;p41"/>
          <p:cNvGrpSpPr/>
          <p:nvPr/>
        </p:nvGrpSpPr>
        <p:grpSpPr>
          <a:xfrm>
            <a:off x="-306292" y="912466"/>
            <a:ext cx="901968" cy="901968"/>
            <a:chOff x="1350404" y="-3124999"/>
            <a:chExt cx="1570279" cy="1570279"/>
          </a:xfrm>
        </p:grpSpPr>
        <p:sp>
          <p:nvSpPr>
            <p:cNvPr id="522" name="Google Shape;522;p41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3" name="Google Shape;523;p41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4" name="Google Shape;524;p4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25" name="Google Shape;525;p4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26" name="Google Shape;526;p41"/>
          <p:cNvSpPr/>
          <p:nvPr/>
        </p:nvSpPr>
        <p:spPr>
          <a:xfrm rot="-2700000">
            <a:off x="163372" y="386774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41"/>
          <p:cNvSpPr/>
          <p:nvPr/>
        </p:nvSpPr>
        <p:spPr>
          <a:xfrm rot="-2700000">
            <a:off x="8758815" y="46324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41"/>
          <p:cNvSpPr/>
          <p:nvPr/>
        </p:nvSpPr>
        <p:spPr>
          <a:xfrm rot="-2700000">
            <a:off x="8758810" y="23408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41"/>
          <p:cNvSpPr/>
          <p:nvPr/>
        </p:nvSpPr>
        <p:spPr>
          <a:xfrm rot="-2700000">
            <a:off x="4503356" y="1831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41"/>
          <p:cNvSpPr/>
          <p:nvPr/>
        </p:nvSpPr>
        <p:spPr>
          <a:xfrm>
            <a:off x="2473085" y="474008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42"/>
          <p:cNvSpPr txBox="1"/>
          <p:nvPr>
            <p:ph type="title"/>
          </p:nvPr>
        </p:nvSpPr>
        <p:spPr>
          <a:xfrm>
            <a:off x="895850" y="1517700"/>
            <a:ext cx="4740900" cy="210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33" name="Google Shape;533;p42"/>
          <p:cNvSpPr/>
          <p:nvPr/>
        </p:nvSpPr>
        <p:spPr>
          <a:xfrm>
            <a:off x="6985175" y="3093975"/>
            <a:ext cx="2823515" cy="2823515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42"/>
          <p:cNvSpPr/>
          <p:nvPr/>
        </p:nvSpPr>
        <p:spPr>
          <a:xfrm>
            <a:off x="-1120800" y="-666912"/>
            <a:ext cx="2412822" cy="2412822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42"/>
          <p:cNvSpPr/>
          <p:nvPr/>
        </p:nvSpPr>
        <p:spPr>
          <a:xfrm>
            <a:off x="150782" y="4603993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36" name="Google Shape;536;p42"/>
          <p:cNvGrpSpPr/>
          <p:nvPr/>
        </p:nvGrpSpPr>
        <p:grpSpPr>
          <a:xfrm>
            <a:off x="971933" y="-362459"/>
            <a:ext cx="901968" cy="901968"/>
            <a:chOff x="1350404" y="-3124999"/>
            <a:chExt cx="1570279" cy="1570279"/>
          </a:xfrm>
        </p:grpSpPr>
        <p:sp>
          <p:nvSpPr>
            <p:cNvPr id="537" name="Google Shape;537;p42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42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9" name="Google Shape;539;p42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0" name="Google Shape;540;p42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41" name="Google Shape;541;p42"/>
          <p:cNvSpPr/>
          <p:nvPr/>
        </p:nvSpPr>
        <p:spPr>
          <a:xfrm rot="-2700000">
            <a:off x="6424797" y="470182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2" name="Google Shape;542;p42"/>
          <p:cNvSpPr/>
          <p:nvPr/>
        </p:nvSpPr>
        <p:spPr>
          <a:xfrm rot="-2700000">
            <a:off x="253681" y="271907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42"/>
          <p:cNvSpPr/>
          <p:nvPr/>
        </p:nvSpPr>
        <p:spPr>
          <a:xfrm rot="-2700000">
            <a:off x="4685702" y="2017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4" name="Google Shape;544;p42"/>
          <p:cNvSpPr/>
          <p:nvPr/>
        </p:nvSpPr>
        <p:spPr>
          <a:xfrm rot="-2700000">
            <a:off x="8557898" y="47085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5" name="Google Shape;545;p42"/>
          <p:cNvSpPr/>
          <p:nvPr/>
        </p:nvSpPr>
        <p:spPr>
          <a:xfrm rot="-2700000">
            <a:off x="2831331" y="479906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6" name="Google Shape;546;p42"/>
          <p:cNvSpPr/>
          <p:nvPr/>
        </p:nvSpPr>
        <p:spPr>
          <a:xfrm>
            <a:off x="8723635" y="23877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7" name="Google Shape;547;p42"/>
          <p:cNvSpPr/>
          <p:nvPr/>
        </p:nvSpPr>
        <p:spPr>
          <a:xfrm>
            <a:off x="5982401" y="-1443476"/>
            <a:ext cx="1810973" cy="1810973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3"/>
          <p:cNvSpPr txBox="1"/>
          <p:nvPr>
            <p:ph hasCustomPrompt="1" type="title"/>
          </p:nvPr>
        </p:nvSpPr>
        <p:spPr>
          <a:xfrm>
            <a:off x="4811950" y="1776350"/>
            <a:ext cx="3095400" cy="10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50" name="Google Shape;550;p43"/>
          <p:cNvSpPr txBox="1"/>
          <p:nvPr>
            <p:ph idx="1" type="subTitle"/>
          </p:nvPr>
        </p:nvSpPr>
        <p:spPr>
          <a:xfrm>
            <a:off x="4811950" y="2864350"/>
            <a:ext cx="3095400" cy="50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551" name="Google Shape;551;p43"/>
          <p:cNvSpPr/>
          <p:nvPr/>
        </p:nvSpPr>
        <p:spPr>
          <a:xfrm>
            <a:off x="-858351" y="1447575"/>
            <a:ext cx="2352930" cy="235293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2" name="Google Shape;552;p43"/>
          <p:cNvSpPr/>
          <p:nvPr/>
        </p:nvSpPr>
        <p:spPr>
          <a:xfrm rot="10800000">
            <a:off x="5910838" y="424151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3" name="Google Shape;553;p43"/>
          <p:cNvSpPr/>
          <p:nvPr/>
        </p:nvSpPr>
        <p:spPr>
          <a:xfrm>
            <a:off x="2888113" y="1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7996032" y="-1493732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5" name="Google Shape;555;p43"/>
          <p:cNvSpPr/>
          <p:nvPr/>
        </p:nvSpPr>
        <p:spPr>
          <a:xfrm>
            <a:off x="-1137174" y="539498"/>
            <a:ext cx="1666787" cy="1666787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6" name="Google Shape;556;p43"/>
          <p:cNvSpPr/>
          <p:nvPr/>
        </p:nvSpPr>
        <p:spPr>
          <a:xfrm rot="-2700000">
            <a:off x="1710897" y="21904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7" name="Google Shape;557;p43"/>
          <p:cNvSpPr/>
          <p:nvPr/>
        </p:nvSpPr>
        <p:spPr>
          <a:xfrm rot="-2700000">
            <a:off x="3529106" y="475800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8" name="Google Shape;558;p43"/>
          <p:cNvSpPr/>
          <p:nvPr/>
        </p:nvSpPr>
        <p:spPr>
          <a:xfrm rot="-2700000">
            <a:off x="8797665" y="26348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9" name="Google Shape;559;p43"/>
          <p:cNvSpPr/>
          <p:nvPr/>
        </p:nvSpPr>
        <p:spPr>
          <a:xfrm rot="-2700000">
            <a:off x="313323" y="443828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0" name="Google Shape;560;p43"/>
          <p:cNvSpPr/>
          <p:nvPr/>
        </p:nvSpPr>
        <p:spPr>
          <a:xfrm rot="-2700000">
            <a:off x="6748206" y="21906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43"/>
          <p:cNvSpPr/>
          <p:nvPr/>
        </p:nvSpPr>
        <p:spPr>
          <a:xfrm>
            <a:off x="8528260" y="46326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2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4" name="Google Shape;564;p44"/>
          <p:cNvSpPr/>
          <p:nvPr/>
        </p:nvSpPr>
        <p:spPr>
          <a:xfrm>
            <a:off x="8114384" y="-1111841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5" name="Google Shape;565;p44"/>
          <p:cNvSpPr/>
          <p:nvPr/>
        </p:nvSpPr>
        <p:spPr>
          <a:xfrm rot="-5400000">
            <a:off x="-505187" y="4507042"/>
            <a:ext cx="1686418" cy="729495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6" name="Google Shape;566;p44"/>
          <p:cNvSpPr/>
          <p:nvPr/>
        </p:nvSpPr>
        <p:spPr>
          <a:xfrm rot="-2700000">
            <a:off x="6938847" y="19164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7" name="Google Shape;567;p44"/>
          <p:cNvSpPr/>
          <p:nvPr/>
        </p:nvSpPr>
        <p:spPr>
          <a:xfrm rot="-2700000">
            <a:off x="261981" y="150167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8" name="Google Shape;568;p44"/>
          <p:cNvSpPr/>
          <p:nvPr/>
        </p:nvSpPr>
        <p:spPr>
          <a:xfrm rot="-2700000">
            <a:off x="2929690" y="2449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9" name="Google Shape;569;p44"/>
          <p:cNvSpPr/>
          <p:nvPr/>
        </p:nvSpPr>
        <p:spPr>
          <a:xfrm rot="-2700000">
            <a:off x="2487873" y="480314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0" name="Google Shape;570;p44"/>
          <p:cNvSpPr/>
          <p:nvPr/>
        </p:nvSpPr>
        <p:spPr>
          <a:xfrm rot="-2700000">
            <a:off x="8776281" y="23133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44"/>
          <p:cNvSpPr/>
          <p:nvPr/>
        </p:nvSpPr>
        <p:spPr>
          <a:xfrm>
            <a:off x="8628160" y="46650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1_1_1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4" name="Google Shape;574;p45"/>
          <p:cNvSpPr/>
          <p:nvPr/>
        </p:nvSpPr>
        <p:spPr>
          <a:xfrm rot="10800000">
            <a:off x="-301514" y="4251263"/>
            <a:ext cx="2375939" cy="1027762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45"/>
          <p:cNvSpPr/>
          <p:nvPr/>
        </p:nvSpPr>
        <p:spPr>
          <a:xfrm rot="5400000">
            <a:off x="7635986" y="1281863"/>
            <a:ext cx="2375939" cy="1027762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45"/>
          <p:cNvSpPr/>
          <p:nvPr/>
        </p:nvSpPr>
        <p:spPr>
          <a:xfrm rot="-2700000">
            <a:off x="8835447" y="377704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45"/>
          <p:cNvSpPr/>
          <p:nvPr/>
        </p:nvSpPr>
        <p:spPr>
          <a:xfrm rot="-2700000">
            <a:off x="370806" y="47085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45"/>
          <p:cNvSpPr/>
          <p:nvPr/>
        </p:nvSpPr>
        <p:spPr>
          <a:xfrm rot="-2700000">
            <a:off x="8641290" y="46323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45"/>
          <p:cNvSpPr/>
          <p:nvPr/>
        </p:nvSpPr>
        <p:spPr>
          <a:xfrm rot="-2700000">
            <a:off x="4342373" y="482328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45"/>
          <p:cNvSpPr/>
          <p:nvPr/>
        </p:nvSpPr>
        <p:spPr>
          <a:xfrm rot="-2700000">
            <a:off x="6710306" y="19513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45"/>
          <p:cNvSpPr/>
          <p:nvPr/>
        </p:nvSpPr>
        <p:spPr>
          <a:xfrm>
            <a:off x="222685" y="278948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TITLE_ONLY_1_2_1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46"/>
          <p:cNvSpPr/>
          <p:nvPr/>
        </p:nvSpPr>
        <p:spPr>
          <a:xfrm>
            <a:off x="7809084" y="4007584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46"/>
          <p:cNvSpPr/>
          <p:nvPr/>
        </p:nvSpPr>
        <p:spPr>
          <a:xfrm>
            <a:off x="-1593743" y="1791593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46"/>
          <p:cNvSpPr/>
          <p:nvPr/>
        </p:nvSpPr>
        <p:spPr>
          <a:xfrm rot="-2700000">
            <a:off x="208147" y="56792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6"/>
          <p:cNvSpPr/>
          <p:nvPr/>
        </p:nvSpPr>
        <p:spPr>
          <a:xfrm rot="-2700000">
            <a:off x="547506" y="463242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46"/>
          <p:cNvSpPr/>
          <p:nvPr/>
        </p:nvSpPr>
        <p:spPr>
          <a:xfrm rot="-2700000">
            <a:off x="8089790" y="2257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46"/>
          <p:cNvSpPr/>
          <p:nvPr/>
        </p:nvSpPr>
        <p:spPr>
          <a:xfrm rot="-2700000">
            <a:off x="4891398" y="463243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46"/>
          <p:cNvSpPr/>
          <p:nvPr/>
        </p:nvSpPr>
        <p:spPr>
          <a:xfrm rot="-2700000">
            <a:off x="8784281" y="270473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46"/>
          <p:cNvSpPr/>
          <p:nvPr/>
        </p:nvSpPr>
        <p:spPr>
          <a:xfrm>
            <a:off x="4423435" y="2016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TITLE_ONLY_1_1_1_1"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4" name="Google Shape;594;p47"/>
          <p:cNvSpPr/>
          <p:nvPr/>
        </p:nvSpPr>
        <p:spPr>
          <a:xfrm>
            <a:off x="-995441" y="4347584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47"/>
          <p:cNvSpPr/>
          <p:nvPr/>
        </p:nvSpPr>
        <p:spPr>
          <a:xfrm>
            <a:off x="6570050" y="5"/>
            <a:ext cx="1320889" cy="571378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47"/>
          <p:cNvSpPr/>
          <p:nvPr/>
        </p:nvSpPr>
        <p:spPr>
          <a:xfrm rot="-2700000">
            <a:off x="348672" y="376089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47"/>
          <p:cNvSpPr/>
          <p:nvPr/>
        </p:nvSpPr>
        <p:spPr>
          <a:xfrm rot="-2700000">
            <a:off x="154531" y="71767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47"/>
          <p:cNvSpPr/>
          <p:nvPr/>
        </p:nvSpPr>
        <p:spPr>
          <a:xfrm rot="-2700000">
            <a:off x="5835865" y="21704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47"/>
          <p:cNvSpPr/>
          <p:nvPr/>
        </p:nvSpPr>
        <p:spPr>
          <a:xfrm rot="-2700000">
            <a:off x="8076748" y="48178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47"/>
          <p:cNvSpPr/>
          <p:nvPr/>
        </p:nvSpPr>
        <p:spPr>
          <a:xfrm rot="-2700000">
            <a:off x="3131756" y="48178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47"/>
          <p:cNvSpPr/>
          <p:nvPr/>
        </p:nvSpPr>
        <p:spPr>
          <a:xfrm>
            <a:off x="8756660" y="212113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02" name="Google Shape;602;p47"/>
          <p:cNvGrpSpPr/>
          <p:nvPr/>
        </p:nvGrpSpPr>
        <p:grpSpPr>
          <a:xfrm>
            <a:off x="8629633" y="4002066"/>
            <a:ext cx="901968" cy="901968"/>
            <a:chOff x="1350404" y="-3124999"/>
            <a:chExt cx="1570279" cy="1570279"/>
          </a:xfrm>
        </p:grpSpPr>
        <p:sp>
          <p:nvSpPr>
            <p:cNvPr id="603" name="Google Shape;603;p47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4" name="Google Shape;604;p47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5" name="Google Shape;605;p4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6" name="Google Shape;606;p4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48"/>
          <p:cNvSpPr txBox="1"/>
          <p:nvPr>
            <p:ph type="title"/>
          </p:nvPr>
        </p:nvSpPr>
        <p:spPr>
          <a:xfrm>
            <a:off x="2347950" y="1147088"/>
            <a:ext cx="4448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9" name="Google Shape;609;p48"/>
          <p:cNvSpPr txBox="1"/>
          <p:nvPr>
            <p:ph idx="1" type="subTitle"/>
          </p:nvPr>
        </p:nvSpPr>
        <p:spPr>
          <a:xfrm>
            <a:off x="2347900" y="2503800"/>
            <a:ext cx="44481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48"/>
          <p:cNvSpPr/>
          <p:nvPr/>
        </p:nvSpPr>
        <p:spPr>
          <a:xfrm>
            <a:off x="-1019876" y="1643250"/>
            <a:ext cx="2293037" cy="2293037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48"/>
          <p:cNvSpPr/>
          <p:nvPr/>
        </p:nvSpPr>
        <p:spPr>
          <a:xfrm>
            <a:off x="7311550" y="-1003500"/>
            <a:ext cx="2455603" cy="2455603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48"/>
          <p:cNvSpPr/>
          <p:nvPr/>
        </p:nvSpPr>
        <p:spPr>
          <a:xfrm rot="10800000">
            <a:off x="7044900" y="4330787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48"/>
          <p:cNvSpPr/>
          <p:nvPr/>
        </p:nvSpPr>
        <p:spPr>
          <a:xfrm>
            <a:off x="-691818" y="-1638807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48"/>
          <p:cNvSpPr/>
          <p:nvPr/>
        </p:nvSpPr>
        <p:spPr>
          <a:xfrm>
            <a:off x="8454632" y="3783118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48"/>
          <p:cNvSpPr/>
          <p:nvPr/>
        </p:nvSpPr>
        <p:spPr>
          <a:xfrm rot="-2700000">
            <a:off x="1860872" y="23177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48"/>
          <p:cNvSpPr/>
          <p:nvPr/>
        </p:nvSpPr>
        <p:spPr>
          <a:xfrm rot="-2700000">
            <a:off x="6009081" y="15565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48"/>
          <p:cNvSpPr/>
          <p:nvPr/>
        </p:nvSpPr>
        <p:spPr>
          <a:xfrm rot="-2700000">
            <a:off x="6676290" y="471312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48"/>
          <p:cNvSpPr/>
          <p:nvPr/>
        </p:nvSpPr>
        <p:spPr>
          <a:xfrm rot="-2700000">
            <a:off x="2182223" y="48111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48"/>
          <p:cNvSpPr/>
          <p:nvPr/>
        </p:nvSpPr>
        <p:spPr>
          <a:xfrm rot="-2700000">
            <a:off x="8738506" y="20268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48"/>
          <p:cNvSpPr/>
          <p:nvPr/>
        </p:nvSpPr>
        <p:spPr>
          <a:xfrm>
            <a:off x="401822" y="454415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48"/>
          <p:cNvSpPr txBox="1"/>
          <p:nvPr/>
        </p:nvSpPr>
        <p:spPr>
          <a:xfrm>
            <a:off x="2099100" y="3774575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includes icons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b="1" i="0" lang="en" sz="1000" u="sng" cap="none" strike="noStrike">
                <a:solidFill>
                  <a:schemeClr val="hlink"/>
                </a:solidFill>
                <a:latin typeface="Inter"/>
                <a:ea typeface="Inter"/>
                <a:cs typeface="Inter"/>
                <a:sym typeface="Inter"/>
                <a:hlinkClick r:id="rId4"/>
              </a:rPr>
              <a:t>Freepik</a:t>
            </a:r>
            <a:r>
              <a:rPr b="0" i="0" lang="en" sz="1000" u="sng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 </a:t>
            </a:r>
            <a:endParaRPr b="0" i="0" sz="1000" u="sng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TITLE_AND_BODY_1_1"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4" name="Google Shape;624;p49"/>
          <p:cNvSpPr txBox="1"/>
          <p:nvPr>
            <p:ph idx="1" type="body"/>
          </p:nvPr>
        </p:nvSpPr>
        <p:spPr>
          <a:xfrm>
            <a:off x="720000" y="1071300"/>
            <a:ext cx="3472200" cy="1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 sz="1200"/>
            </a:lvl9pPr>
          </a:lstStyle>
          <a:p/>
        </p:txBody>
      </p:sp>
      <p:sp>
        <p:nvSpPr>
          <p:cNvPr id="625" name="Google Shape;625;p49"/>
          <p:cNvSpPr/>
          <p:nvPr/>
        </p:nvSpPr>
        <p:spPr>
          <a:xfrm rot="5400000">
            <a:off x="7832400" y="2002737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49"/>
          <p:cNvSpPr/>
          <p:nvPr/>
        </p:nvSpPr>
        <p:spPr>
          <a:xfrm rot="-5400000">
            <a:off x="-780350" y="3883312"/>
            <a:ext cx="2085177" cy="901987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49"/>
          <p:cNvSpPr/>
          <p:nvPr/>
        </p:nvSpPr>
        <p:spPr>
          <a:xfrm>
            <a:off x="4595782" y="-1767482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28" name="Google Shape;628;p49"/>
          <p:cNvGrpSpPr/>
          <p:nvPr/>
        </p:nvGrpSpPr>
        <p:grpSpPr>
          <a:xfrm>
            <a:off x="-351142" y="3098441"/>
            <a:ext cx="901968" cy="901968"/>
            <a:chOff x="1350404" y="-3124999"/>
            <a:chExt cx="1570279" cy="1570279"/>
          </a:xfrm>
        </p:grpSpPr>
        <p:sp>
          <p:nvSpPr>
            <p:cNvPr id="629" name="Google Shape;629;p49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0" name="Google Shape;630;p49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1" name="Google Shape;631;p49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2" name="Google Shape;632;p49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3" name="Google Shape;633;p49"/>
          <p:cNvSpPr/>
          <p:nvPr/>
        </p:nvSpPr>
        <p:spPr>
          <a:xfrm rot="-2700000">
            <a:off x="8806335" y="383467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49"/>
          <p:cNvSpPr/>
          <p:nvPr/>
        </p:nvSpPr>
        <p:spPr>
          <a:xfrm rot="-2700000">
            <a:off x="4268506" y="13402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9"/>
          <p:cNvSpPr/>
          <p:nvPr/>
        </p:nvSpPr>
        <p:spPr>
          <a:xfrm rot="-2700000">
            <a:off x="2882565" y="4701154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9"/>
          <p:cNvSpPr/>
          <p:nvPr/>
        </p:nvSpPr>
        <p:spPr>
          <a:xfrm rot="-2700000">
            <a:off x="8542623" y="56793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9"/>
          <p:cNvSpPr/>
          <p:nvPr/>
        </p:nvSpPr>
        <p:spPr>
          <a:xfrm rot="-2700000">
            <a:off x="7004456" y="48232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8" name="Google Shape;638;p49"/>
          <p:cNvSpPr/>
          <p:nvPr/>
        </p:nvSpPr>
        <p:spPr>
          <a:xfrm>
            <a:off x="271510" y="67153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TITLE_AND_BODY_1_1_1"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1" name="Google Shape;641;p50"/>
          <p:cNvSpPr txBox="1"/>
          <p:nvPr>
            <p:ph idx="1" type="body"/>
          </p:nvPr>
        </p:nvSpPr>
        <p:spPr>
          <a:xfrm>
            <a:off x="720000" y="1071300"/>
            <a:ext cx="7704000" cy="353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Darker Grotesque SemiBold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Darker Grotesque SemiBold"/>
              <a:buChar char="■"/>
              <a:defRPr sz="1200"/>
            </a:lvl9pPr>
          </a:lstStyle>
          <a:p/>
        </p:txBody>
      </p:sp>
      <p:sp>
        <p:nvSpPr>
          <p:cNvPr id="642" name="Google Shape;642;p50"/>
          <p:cNvSpPr/>
          <p:nvPr/>
        </p:nvSpPr>
        <p:spPr>
          <a:xfrm>
            <a:off x="-1044276" y="4195475"/>
            <a:ext cx="2250256" cy="2250256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3" name="Google Shape;643;p50"/>
          <p:cNvSpPr/>
          <p:nvPr/>
        </p:nvSpPr>
        <p:spPr>
          <a:xfrm rot="-2700000">
            <a:off x="4115847" y="22572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4" name="Google Shape;644;p50"/>
          <p:cNvSpPr/>
          <p:nvPr/>
        </p:nvSpPr>
        <p:spPr>
          <a:xfrm rot="-2700000">
            <a:off x="339181" y="3455600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50"/>
          <p:cNvSpPr/>
          <p:nvPr/>
        </p:nvSpPr>
        <p:spPr>
          <a:xfrm rot="-2700000">
            <a:off x="238798" y="66273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50"/>
          <p:cNvSpPr/>
          <p:nvPr/>
        </p:nvSpPr>
        <p:spPr>
          <a:xfrm>
            <a:off x="5901035" y="47448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50"/>
          <p:cNvSpPr/>
          <p:nvPr/>
        </p:nvSpPr>
        <p:spPr>
          <a:xfrm>
            <a:off x="504906" y="4603993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50"/>
          <p:cNvSpPr/>
          <p:nvPr/>
        </p:nvSpPr>
        <p:spPr>
          <a:xfrm>
            <a:off x="7100824" y="-1702700"/>
            <a:ext cx="2250256" cy="2250256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9" name="Google Shape;649;p50"/>
          <p:cNvSpPr/>
          <p:nvPr/>
        </p:nvSpPr>
        <p:spPr>
          <a:xfrm rot="-2700000">
            <a:off x="8780806" y="45790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0" name="Google Shape;650;p50"/>
          <p:cNvSpPr/>
          <p:nvPr/>
        </p:nvSpPr>
        <p:spPr>
          <a:xfrm>
            <a:off x="8734110" y="8249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lt1"/>
        </a:solidFill>
      </p:bgPr>
    </p:bg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1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52"/>
          <p:cNvSpPr txBox="1"/>
          <p:nvPr>
            <p:ph idx="1" type="subTitle"/>
          </p:nvPr>
        </p:nvSpPr>
        <p:spPr>
          <a:xfrm>
            <a:off x="4938050" y="2727754"/>
            <a:ext cx="3346200" cy="8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4" name="Google Shape;654;p52"/>
          <p:cNvSpPr txBox="1"/>
          <p:nvPr>
            <p:ph type="title"/>
          </p:nvPr>
        </p:nvSpPr>
        <p:spPr>
          <a:xfrm>
            <a:off x="7151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53"/>
          <p:cNvSpPr/>
          <p:nvPr/>
        </p:nvSpPr>
        <p:spPr>
          <a:xfrm>
            <a:off x="-753977" y="3910975"/>
            <a:ext cx="2489827" cy="2489827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57" name="Google Shape;657;p53"/>
          <p:cNvGrpSpPr/>
          <p:nvPr/>
        </p:nvGrpSpPr>
        <p:grpSpPr>
          <a:xfrm>
            <a:off x="295975" y="4188655"/>
            <a:ext cx="1694813" cy="830678"/>
            <a:chOff x="-215300" y="3851305"/>
            <a:chExt cx="1694813" cy="830678"/>
          </a:xfrm>
        </p:grpSpPr>
        <p:sp>
          <p:nvSpPr>
            <p:cNvPr id="658" name="Google Shape;658;p53"/>
            <p:cNvSpPr/>
            <p:nvPr/>
          </p:nvSpPr>
          <p:spPr>
            <a:xfrm>
              <a:off x="861887" y="3947362"/>
              <a:ext cx="215345" cy="42222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59" name="Google Shape;659;p53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660" name="Google Shape;660;p53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1" name="Google Shape;661;p53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2" name="Google Shape;662;p53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663" name="Google Shape;663;p53"/>
            <p:cNvSpPr/>
            <p:nvPr/>
          </p:nvSpPr>
          <p:spPr>
            <a:xfrm>
              <a:off x="-85801" y="4070172"/>
              <a:ext cx="105745" cy="61173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53"/>
            <p:cNvSpPr/>
            <p:nvPr/>
          </p:nvSpPr>
          <p:spPr>
            <a:xfrm>
              <a:off x="104109" y="4375950"/>
              <a:ext cx="105745" cy="305846"/>
            </a:xfrm>
            <a:custGeom>
              <a:rect b="b" l="l" r="r" t="t"/>
              <a:pathLst>
                <a:path extrusionOk="0" h="548602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5" name="Google Shape;665;p53"/>
            <p:cNvSpPr/>
            <p:nvPr/>
          </p:nvSpPr>
          <p:spPr>
            <a:xfrm>
              <a:off x="294020" y="4210340"/>
              <a:ext cx="105745" cy="471557"/>
            </a:xfrm>
            <a:custGeom>
              <a:rect b="b" l="l" r="r" t="t"/>
              <a:pathLst>
                <a:path extrusionOk="0" h="845843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6" name="Google Shape;666;p53"/>
            <p:cNvSpPr/>
            <p:nvPr/>
          </p:nvSpPr>
          <p:spPr>
            <a:xfrm>
              <a:off x="483972" y="4070172"/>
              <a:ext cx="105745" cy="61173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7" name="Google Shape;667;p53"/>
            <p:cNvSpPr/>
            <p:nvPr/>
          </p:nvSpPr>
          <p:spPr>
            <a:xfrm>
              <a:off x="673882" y="4070172"/>
              <a:ext cx="105745" cy="61173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863835" y="4347926"/>
              <a:ext cx="105745" cy="333923"/>
            </a:xfrm>
            <a:custGeom>
              <a:rect b="b" l="l" r="r" t="t"/>
              <a:pathLst>
                <a:path extrusionOk="0" h="598965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1053745" y="4472133"/>
              <a:ext cx="105745" cy="209628"/>
            </a:xfrm>
            <a:custGeom>
              <a:rect b="b" l="l" r="r" t="t"/>
              <a:pathLst>
                <a:path extrusionOk="0" h="376014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0" name="Google Shape;670;p53"/>
            <p:cNvSpPr/>
            <p:nvPr/>
          </p:nvSpPr>
          <p:spPr>
            <a:xfrm>
              <a:off x="1243698" y="4070172"/>
              <a:ext cx="105745" cy="61173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1" name="Google Shape;671;p53"/>
            <p:cNvSpPr/>
            <p:nvPr/>
          </p:nvSpPr>
          <p:spPr>
            <a:xfrm>
              <a:off x="-32968" y="4087783"/>
              <a:ext cx="1329975" cy="420315"/>
            </a:xfrm>
            <a:custGeom>
              <a:rect b="b" l="l" r="r" t="t"/>
              <a:pathLst>
                <a:path extrusionOk="0" h="753929" w="2385606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2" name="Google Shape;672;p53"/>
            <p:cNvSpPr/>
            <p:nvPr/>
          </p:nvSpPr>
          <p:spPr>
            <a:xfrm>
              <a:off x="-61417" y="4059335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3" name="Google Shape;673;p53"/>
            <p:cNvSpPr/>
            <p:nvPr/>
          </p:nvSpPr>
          <p:spPr>
            <a:xfrm>
              <a:off x="128536" y="4354614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4" name="Google Shape;674;p53"/>
            <p:cNvSpPr/>
            <p:nvPr/>
          </p:nvSpPr>
          <p:spPr>
            <a:xfrm>
              <a:off x="318446" y="4189385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5" name="Google Shape;675;p53"/>
            <p:cNvSpPr/>
            <p:nvPr/>
          </p:nvSpPr>
          <p:spPr>
            <a:xfrm>
              <a:off x="508356" y="4059335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6" name="Google Shape;676;p53"/>
            <p:cNvSpPr/>
            <p:nvPr/>
          </p:nvSpPr>
          <p:spPr>
            <a:xfrm>
              <a:off x="698309" y="4059335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7" name="Google Shape;677;p53"/>
            <p:cNvSpPr/>
            <p:nvPr/>
          </p:nvSpPr>
          <p:spPr>
            <a:xfrm>
              <a:off x="893172" y="4336368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8" name="Google Shape;678;p53"/>
            <p:cNvSpPr/>
            <p:nvPr/>
          </p:nvSpPr>
          <p:spPr>
            <a:xfrm>
              <a:off x="1078172" y="4457909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9" name="Google Shape;679;p53"/>
            <p:cNvSpPr/>
            <p:nvPr/>
          </p:nvSpPr>
          <p:spPr>
            <a:xfrm>
              <a:off x="1268082" y="4046253"/>
              <a:ext cx="56917" cy="56917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0" name="Google Shape;680;p53"/>
            <p:cNvSpPr/>
            <p:nvPr/>
          </p:nvSpPr>
          <p:spPr>
            <a:xfrm>
              <a:off x="-215300" y="3851305"/>
              <a:ext cx="1694813" cy="830678"/>
            </a:xfrm>
            <a:custGeom>
              <a:rect b="b" l="l" r="r" t="t"/>
              <a:pathLst>
                <a:path extrusionOk="0" h="1490006" w="3040023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1" name="Google Shape;681;p53"/>
          <p:cNvSpPr/>
          <p:nvPr/>
        </p:nvSpPr>
        <p:spPr>
          <a:xfrm rot="-2700000">
            <a:off x="7679247" y="18329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3"/>
          <p:cNvSpPr/>
          <p:nvPr/>
        </p:nvSpPr>
        <p:spPr>
          <a:xfrm rot="-2700000">
            <a:off x="422294" y="56792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3"/>
          <p:cNvSpPr/>
          <p:nvPr/>
        </p:nvSpPr>
        <p:spPr>
          <a:xfrm rot="-2700000">
            <a:off x="8760102" y="35938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3"/>
          <p:cNvSpPr/>
          <p:nvPr/>
        </p:nvSpPr>
        <p:spPr>
          <a:xfrm rot="-2700000">
            <a:off x="228123" y="30408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3"/>
          <p:cNvSpPr/>
          <p:nvPr/>
        </p:nvSpPr>
        <p:spPr>
          <a:xfrm rot="-2700000">
            <a:off x="4242256" y="4746111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53"/>
          <p:cNvSpPr/>
          <p:nvPr/>
        </p:nvSpPr>
        <p:spPr>
          <a:xfrm>
            <a:off x="3199535" y="1921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87" name="Google Shape;687;p53"/>
          <p:cNvGrpSpPr/>
          <p:nvPr/>
        </p:nvGrpSpPr>
        <p:grpSpPr>
          <a:xfrm>
            <a:off x="8430783" y="1741366"/>
            <a:ext cx="901968" cy="901968"/>
            <a:chOff x="1350404" y="-3124999"/>
            <a:chExt cx="1570279" cy="1570279"/>
          </a:xfrm>
        </p:grpSpPr>
        <p:sp>
          <p:nvSpPr>
            <p:cNvPr id="688" name="Google Shape;688;p53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9" name="Google Shape;689;p53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0" name="Google Shape;690;p5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1" name="Google Shape;691;p5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92" name="Google Shape;692;p53"/>
          <p:cNvSpPr/>
          <p:nvPr/>
        </p:nvSpPr>
        <p:spPr>
          <a:xfrm>
            <a:off x="4407973" y="-1942300"/>
            <a:ext cx="2489827" cy="2489827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53"/>
          <p:cNvSpPr/>
          <p:nvPr/>
        </p:nvSpPr>
        <p:spPr>
          <a:xfrm>
            <a:off x="8146410" y="4754905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54"/>
          <p:cNvSpPr/>
          <p:nvPr/>
        </p:nvSpPr>
        <p:spPr>
          <a:xfrm>
            <a:off x="7128375" y="0"/>
            <a:ext cx="2517166" cy="1088852"/>
          </a:xfrm>
          <a:custGeom>
            <a:rect b="b" l="l" r="r" t="t"/>
            <a:pathLst>
              <a:path extrusionOk="0" h="1437429" w="3322991">
                <a:moveTo>
                  <a:pt x="3322992" y="0"/>
                </a:moveTo>
                <a:cubicBezTo>
                  <a:pt x="3285309" y="100131"/>
                  <a:pt x="3226156" y="194049"/>
                  <a:pt x="3145559" y="274645"/>
                </a:cubicBezTo>
                <a:lnTo>
                  <a:pt x="2209934" y="1210270"/>
                </a:lnTo>
                <a:cubicBezTo>
                  <a:pt x="1907055" y="1513149"/>
                  <a:pt x="1415965" y="1513149"/>
                  <a:pt x="1113058" y="1210270"/>
                </a:cubicBezTo>
                <a:lnTo>
                  <a:pt x="177432" y="274645"/>
                </a:lnTo>
                <a:cubicBezTo>
                  <a:pt x="96837" y="194049"/>
                  <a:pt x="37683" y="100131"/>
                  <a:pt x="0" y="0"/>
                </a:cubicBezTo>
                <a:lnTo>
                  <a:pt x="3322992" y="0"/>
                </a:ln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696" name="Google Shape;696;p54"/>
          <p:cNvGrpSpPr/>
          <p:nvPr/>
        </p:nvGrpSpPr>
        <p:grpSpPr>
          <a:xfrm>
            <a:off x="7650716" y="539506"/>
            <a:ext cx="1022136" cy="829949"/>
            <a:chOff x="7329141" y="362469"/>
            <a:chExt cx="1022136" cy="829949"/>
          </a:xfrm>
        </p:grpSpPr>
        <p:sp>
          <p:nvSpPr>
            <p:cNvPr id="697" name="Google Shape;697;p54"/>
            <p:cNvSpPr/>
            <p:nvPr/>
          </p:nvSpPr>
          <p:spPr>
            <a:xfrm>
              <a:off x="7329141" y="362469"/>
              <a:ext cx="1022136" cy="829949"/>
            </a:xfrm>
            <a:custGeom>
              <a:rect b="b" l="l" r="r" t="t"/>
              <a:pathLst>
                <a:path extrusionOk="0" h="1544092" w="1901648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8" name="Google Shape;698;p54"/>
            <p:cNvSpPr/>
            <p:nvPr/>
          </p:nvSpPr>
          <p:spPr>
            <a:xfrm>
              <a:off x="7479397" y="507863"/>
              <a:ext cx="275724" cy="489918"/>
            </a:xfrm>
            <a:custGeom>
              <a:rect b="b" l="l" r="r" t="t"/>
              <a:pathLst>
                <a:path extrusionOk="0" h="911475" w="512975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699" name="Google Shape;699;p54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700" name="Google Shape;700;p54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rect b="b" l="l" r="r" t="t"/>
                <a:pathLst>
                  <a:path extrusionOk="0" h="1014176" w="512975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1" name="Google Shape;701;p54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rect b="b" l="l" r="r" t="t"/>
                <a:pathLst>
                  <a:path extrusionOk="0" h="512975" w="432531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2" name="Google Shape;702;p54"/>
            <p:cNvSpPr/>
            <p:nvPr/>
          </p:nvSpPr>
          <p:spPr>
            <a:xfrm>
              <a:off x="7755275" y="507863"/>
              <a:ext cx="222278" cy="438881"/>
            </a:xfrm>
            <a:custGeom>
              <a:rect b="b" l="l" r="r" t="t"/>
              <a:pathLst>
                <a:path extrusionOk="0" h="816522" w="41354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3" name="Google Shape;703;p54"/>
            <p:cNvSpPr/>
            <p:nvPr/>
          </p:nvSpPr>
          <p:spPr>
            <a:xfrm>
              <a:off x="7918481" y="577354"/>
              <a:ext cx="207620" cy="40707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4" name="Google Shape;704;p54"/>
            <p:cNvSpPr/>
            <p:nvPr/>
          </p:nvSpPr>
          <p:spPr>
            <a:xfrm>
              <a:off x="7986379" y="855683"/>
              <a:ext cx="207620" cy="40707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5" name="Google Shape;705;p54"/>
            <p:cNvSpPr/>
            <p:nvPr/>
          </p:nvSpPr>
          <p:spPr>
            <a:xfrm>
              <a:off x="8078706" y="664248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6" name="Google Shape;706;p54"/>
            <p:cNvSpPr/>
            <p:nvPr/>
          </p:nvSpPr>
          <p:spPr>
            <a:xfrm>
              <a:off x="8078706" y="691415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7" name="Google Shape;707;p54"/>
            <p:cNvSpPr/>
            <p:nvPr/>
          </p:nvSpPr>
          <p:spPr>
            <a:xfrm>
              <a:off x="8078706" y="718541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8" name="Google Shape;708;p54"/>
            <p:cNvSpPr/>
            <p:nvPr/>
          </p:nvSpPr>
          <p:spPr>
            <a:xfrm>
              <a:off x="8078706" y="946989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9" name="Google Shape;709;p54"/>
            <p:cNvSpPr/>
            <p:nvPr/>
          </p:nvSpPr>
          <p:spPr>
            <a:xfrm>
              <a:off x="8078706" y="974156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0" name="Google Shape;710;p54"/>
            <p:cNvSpPr/>
            <p:nvPr/>
          </p:nvSpPr>
          <p:spPr>
            <a:xfrm>
              <a:off x="8078706" y="1001323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11" name="Google Shape;711;p54"/>
          <p:cNvSpPr/>
          <p:nvPr/>
        </p:nvSpPr>
        <p:spPr>
          <a:xfrm>
            <a:off x="6005759" y="4604009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54"/>
          <p:cNvSpPr/>
          <p:nvPr/>
        </p:nvSpPr>
        <p:spPr>
          <a:xfrm rot="-2700000">
            <a:off x="547497" y="240572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7CE1C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54"/>
          <p:cNvSpPr/>
          <p:nvPr/>
        </p:nvSpPr>
        <p:spPr>
          <a:xfrm rot="-2700000">
            <a:off x="3740631" y="4706475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BD0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54"/>
          <p:cNvSpPr/>
          <p:nvPr/>
        </p:nvSpPr>
        <p:spPr>
          <a:xfrm rot="-2700000">
            <a:off x="4869215" y="240579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A9D0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54"/>
          <p:cNvSpPr/>
          <p:nvPr/>
        </p:nvSpPr>
        <p:spPr>
          <a:xfrm rot="-2700000">
            <a:off x="249023" y="4193007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FC81F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54"/>
          <p:cNvSpPr/>
          <p:nvPr/>
        </p:nvSpPr>
        <p:spPr>
          <a:xfrm rot="-2700000">
            <a:off x="8701281" y="2057586"/>
            <a:ext cx="137292" cy="137292"/>
          </a:xfrm>
          <a:custGeom>
            <a:rect b="b" l="l" r="r" t="t"/>
            <a:pathLst>
              <a:path extrusionOk="0" h="171066" w="171066">
                <a:moveTo>
                  <a:pt x="0" y="0"/>
                </a:moveTo>
                <a:lnTo>
                  <a:pt x="171066" y="0"/>
                </a:lnTo>
                <a:lnTo>
                  <a:pt x="171066" y="171066"/>
                </a:lnTo>
                <a:lnTo>
                  <a:pt x="0" y="171066"/>
                </a:lnTo>
                <a:close/>
              </a:path>
            </a:pathLst>
          </a:custGeom>
          <a:solidFill>
            <a:srgbClr val="6E6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54"/>
          <p:cNvSpPr/>
          <p:nvPr/>
        </p:nvSpPr>
        <p:spPr>
          <a:xfrm>
            <a:off x="8370935" y="471528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54"/>
          <p:cNvSpPr/>
          <p:nvPr/>
        </p:nvSpPr>
        <p:spPr>
          <a:xfrm>
            <a:off x="-141118" y="4603993"/>
            <a:ext cx="2306972" cy="2306972"/>
          </a:xfrm>
          <a:custGeom>
            <a:rect b="b" l="l" r="r" t="t"/>
            <a:pathLst>
              <a:path extrusionOk="0" h="2306972" w="2306972">
                <a:moveTo>
                  <a:pt x="2306973" y="1153486"/>
                </a:moveTo>
                <a:cubicBezTo>
                  <a:pt x="2306973" y="1790539"/>
                  <a:pt x="1790539" y="2306973"/>
                  <a:pt x="1153486" y="2306973"/>
                </a:cubicBezTo>
                <a:cubicBezTo>
                  <a:pt x="516433" y="2306973"/>
                  <a:pt x="0" y="1790539"/>
                  <a:pt x="0" y="1153486"/>
                </a:cubicBezTo>
                <a:cubicBezTo>
                  <a:pt x="0" y="516434"/>
                  <a:pt x="516433" y="0"/>
                  <a:pt x="1153486" y="0"/>
                </a:cubicBezTo>
                <a:cubicBezTo>
                  <a:pt x="1790539" y="0"/>
                  <a:pt x="2306973" y="516433"/>
                  <a:pt x="2306973" y="1153486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54"/>
          <p:cNvSpPr/>
          <p:nvPr/>
        </p:nvSpPr>
        <p:spPr>
          <a:xfrm>
            <a:off x="-1383791" y="1516059"/>
            <a:ext cx="2087690" cy="2087690"/>
          </a:xfrm>
          <a:custGeom>
            <a:rect b="b" l="l" r="r" t="t"/>
            <a:pathLst>
              <a:path extrusionOk="0" h="3422443" w="3422443">
                <a:moveTo>
                  <a:pt x="2259660" y="227159"/>
                </a:moveTo>
                <a:lnTo>
                  <a:pt x="3195285" y="1162784"/>
                </a:lnTo>
                <a:cubicBezTo>
                  <a:pt x="3498163" y="1465663"/>
                  <a:pt x="3498163" y="1956752"/>
                  <a:pt x="3195285" y="2259660"/>
                </a:cubicBezTo>
                <a:lnTo>
                  <a:pt x="2259660" y="3195285"/>
                </a:lnTo>
                <a:cubicBezTo>
                  <a:pt x="1956781" y="3498164"/>
                  <a:pt x="1465692" y="3498164"/>
                  <a:pt x="1162784" y="3195285"/>
                </a:cubicBezTo>
                <a:lnTo>
                  <a:pt x="227159" y="2259660"/>
                </a:lnTo>
                <a:cubicBezTo>
                  <a:pt x="-75720" y="1956781"/>
                  <a:pt x="-75720" y="1465691"/>
                  <a:pt x="227159" y="1162784"/>
                </a:cubicBezTo>
                <a:lnTo>
                  <a:pt x="1162784" y="227159"/>
                </a:lnTo>
                <a:cubicBezTo>
                  <a:pt x="1465663" y="-75720"/>
                  <a:pt x="1956752" y="-75720"/>
                  <a:pt x="2259660" y="227159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54"/>
          <p:cNvSpPr/>
          <p:nvPr/>
        </p:nvSpPr>
        <p:spPr>
          <a:xfrm>
            <a:off x="1442285" y="183230"/>
            <a:ext cx="119689" cy="119689"/>
          </a:xfrm>
          <a:custGeom>
            <a:rect b="b" l="l" r="r" t="t"/>
            <a:pathLst>
              <a:path extrusionOk="0" h="194616" w="194616">
                <a:moveTo>
                  <a:pt x="194616" y="97308"/>
                </a:moveTo>
                <a:cubicBezTo>
                  <a:pt x="194616" y="151050"/>
                  <a:pt x="151050" y="194616"/>
                  <a:pt x="97307" y="194616"/>
                </a:cubicBezTo>
                <a:cubicBezTo>
                  <a:pt x="43566" y="194616"/>
                  <a:pt x="-1" y="151050"/>
                  <a:pt x="-1" y="97308"/>
                </a:cubicBezTo>
                <a:cubicBezTo>
                  <a:pt x="-1" y="43566"/>
                  <a:pt x="43565" y="0"/>
                  <a:pt x="97307" y="0"/>
                </a:cubicBezTo>
                <a:cubicBezTo>
                  <a:pt x="151049" y="0"/>
                  <a:pt x="194616" y="43566"/>
                  <a:pt x="194616" y="97308"/>
                </a:cubicBez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3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6.xml"/><Relationship Id="rId22" Type="http://schemas.openxmlformats.org/officeDocument/2006/relationships/slideLayout" Target="../slideLayouts/slideLayout48.xml"/><Relationship Id="rId2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50.xml"/><Relationship Id="rId23" Type="http://schemas.openxmlformats.org/officeDocument/2006/relationships/slideLayout" Target="../slideLayouts/slideLayout49.xml"/><Relationship Id="rId1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8.xml"/><Relationship Id="rId3" Type="http://schemas.openxmlformats.org/officeDocument/2006/relationships/slideLayout" Target="../slideLayouts/slideLayout29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26" Type="http://schemas.openxmlformats.org/officeDocument/2006/relationships/slideLayout" Target="../slideLayouts/slideLayout52.xml"/><Relationship Id="rId25" Type="http://schemas.openxmlformats.org/officeDocument/2006/relationships/slideLayout" Target="../slideLayouts/slideLayout51.xml"/><Relationship Id="rId27" Type="http://schemas.openxmlformats.org/officeDocument/2006/relationships/theme" Target="../theme/theme1.xml"/><Relationship Id="rId5" Type="http://schemas.openxmlformats.org/officeDocument/2006/relationships/slideLayout" Target="../slideLayouts/slideLayout31.xml"/><Relationship Id="rId6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3.xml"/><Relationship Id="rId8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7.xml"/><Relationship Id="rId10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39.xml"/><Relationship Id="rId12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1.xml"/><Relationship Id="rId14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3.xml"/><Relationship Id="rId16" Type="http://schemas.openxmlformats.org/officeDocument/2006/relationships/slideLayout" Target="../slideLayouts/slideLayout42.xml"/><Relationship Id="rId19" Type="http://schemas.openxmlformats.org/officeDocument/2006/relationships/slideLayout" Target="../slideLayouts/slideLayout45.xml"/><Relationship Id="rId18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2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ra Sans Condensed"/>
              <a:buNone/>
              <a:defRPr b="1" i="0" sz="30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Lora"/>
              <a:buNone/>
              <a:defRPr i="0" sz="3500" u="none" cap="none" strike="noStrike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defRPr>
            </a:lvl9pPr>
          </a:lstStyle>
          <a:p/>
        </p:txBody>
      </p:sp>
      <p:sp>
        <p:nvSpPr>
          <p:cNvPr id="344" name="Google Shape;344;p2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  <a:defRPr i="0" sz="1400" u="none" cap="none" strike="noStrike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90" r:id="rId17"/>
    <p:sldLayoutId id="2147483691" r:id="rId18"/>
    <p:sldLayoutId id="2147483692" r:id="rId19"/>
    <p:sldLayoutId id="2147483693" r:id="rId20"/>
    <p:sldLayoutId id="2147483694" r:id="rId21"/>
    <p:sldLayoutId id="2147483695" r:id="rId22"/>
    <p:sldLayoutId id="2147483696" r:id="rId23"/>
    <p:sldLayoutId id="2147483697" r:id="rId24"/>
    <p:sldLayoutId id="2147483698" r:id="rId25"/>
    <p:sldLayoutId id="2147483699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340">
          <p15:clr>
            <a:srgbClr val="EA4335"/>
          </p15:clr>
        </p15:guide>
        <p15:guide id="2" orient="horz" pos="2900">
          <p15:clr>
            <a:srgbClr val="EA4335"/>
          </p15:clr>
        </p15:guide>
        <p15:guide id="3" pos="449">
          <p15:clr>
            <a:srgbClr val="EA4335"/>
          </p15:clr>
        </p15:guide>
        <p15:guide id="4" pos="5311">
          <p15:clr>
            <a:srgbClr val="EA4335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6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p55"/>
          <p:cNvSpPr txBox="1"/>
          <p:nvPr>
            <p:ph type="ctrTitle"/>
          </p:nvPr>
        </p:nvSpPr>
        <p:spPr>
          <a:xfrm>
            <a:off x="1479525" y="1577800"/>
            <a:ext cx="6184800" cy="174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3700">
                <a:latin typeface="Fira Sans Condensed"/>
                <a:ea typeface="Fira Sans Condensed"/>
                <a:cs typeface="Fira Sans Condensed"/>
                <a:sym typeface="Fira Sans Condensed"/>
              </a:rPr>
              <a:t>Predictive Modeling for Heart Attack Risk using Health Data</a:t>
            </a:r>
            <a:endParaRPr b="1" sz="3700"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726" name="Google Shape;726;p55"/>
          <p:cNvSpPr txBox="1"/>
          <p:nvPr>
            <p:ph idx="1" type="subTitle"/>
          </p:nvPr>
        </p:nvSpPr>
        <p:spPr>
          <a:xfrm>
            <a:off x="3114425" y="3195675"/>
            <a:ext cx="2914800" cy="115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FCS2 Group 4</a:t>
            </a:r>
            <a:endParaRPr b="1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Chua Ze Ming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Nick Lee Zhi Xiang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Agrawal Madhav</a:t>
            </a:r>
            <a:endParaRPr/>
          </a:p>
        </p:txBody>
      </p:sp>
      <p:grpSp>
        <p:nvGrpSpPr>
          <p:cNvPr id="727" name="Google Shape;727;p55"/>
          <p:cNvGrpSpPr/>
          <p:nvPr/>
        </p:nvGrpSpPr>
        <p:grpSpPr>
          <a:xfrm>
            <a:off x="8118467" y="4032000"/>
            <a:ext cx="1098803" cy="732535"/>
            <a:chOff x="8118467" y="4032000"/>
            <a:chExt cx="1098803" cy="732535"/>
          </a:xfrm>
        </p:grpSpPr>
        <p:sp>
          <p:nvSpPr>
            <p:cNvPr id="728" name="Google Shape;728;p55"/>
            <p:cNvSpPr/>
            <p:nvPr/>
          </p:nvSpPr>
          <p:spPr>
            <a:xfrm>
              <a:off x="8118467" y="4032000"/>
              <a:ext cx="183134" cy="183133"/>
            </a:xfrm>
            <a:custGeom>
              <a:rect b="b" l="l" r="r" t="t"/>
              <a:pathLst>
                <a:path extrusionOk="0" h="254246" w="254247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9" name="Google Shape;729;p55"/>
            <p:cNvSpPr/>
            <p:nvPr/>
          </p:nvSpPr>
          <p:spPr>
            <a:xfrm>
              <a:off x="8118467" y="4215134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0" name="Google Shape;730;p55"/>
            <p:cNvSpPr/>
            <p:nvPr/>
          </p:nvSpPr>
          <p:spPr>
            <a:xfrm>
              <a:off x="8118467" y="4398268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1" name="Google Shape;731;p55"/>
            <p:cNvSpPr/>
            <p:nvPr/>
          </p:nvSpPr>
          <p:spPr>
            <a:xfrm>
              <a:off x="8118467" y="4581402"/>
              <a:ext cx="183134" cy="183079"/>
            </a:xfrm>
            <a:custGeom>
              <a:rect b="b" l="l" r="r" t="t"/>
              <a:pathLst>
                <a:path extrusionOk="0" h="254170" w="254247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2" name="Google Shape;732;p55"/>
            <p:cNvSpPr/>
            <p:nvPr/>
          </p:nvSpPr>
          <p:spPr>
            <a:xfrm>
              <a:off x="8301601" y="4032000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3" name="Google Shape;733;p55"/>
            <p:cNvSpPr/>
            <p:nvPr/>
          </p:nvSpPr>
          <p:spPr>
            <a:xfrm>
              <a:off x="8301601" y="4215134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4" name="Google Shape;734;p55"/>
            <p:cNvSpPr/>
            <p:nvPr/>
          </p:nvSpPr>
          <p:spPr>
            <a:xfrm>
              <a:off x="8301601" y="4398268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5" name="Google Shape;735;p55"/>
            <p:cNvSpPr/>
            <p:nvPr/>
          </p:nvSpPr>
          <p:spPr>
            <a:xfrm>
              <a:off x="8301601" y="4581402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6" name="Google Shape;736;p55"/>
            <p:cNvSpPr/>
            <p:nvPr/>
          </p:nvSpPr>
          <p:spPr>
            <a:xfrm>
              <a:off x="8484735" y="4032000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7" name="Google Shape;737;p55"/>
            <p:cNvSpPr/>
            <p:nvPr/>
          </p:nvSpPr>
          <p:spPr>
            <a:xfrm>
              <a:off x="8484735" y="4215134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8" name="Google Shape;738;p55"/>
            <p:cNvSpPr/>
            <p:nvPr/>
          </p:nvSpPr>
          <p:spPr>
            <a:xfrm>
              <a:off x="8484735" y="4398268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9" name="Google Shape;739;p55"/>
            <p:cNvSpPr/>
            <p:nvPr/>
          </p:nvSpPr>
          <p:spPr>
            <a:xfrm>
              <a:off x="8484735" y="4581402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55"/>
            <p:cNvSpPr/>
            <p:nvPr/>
          </p:nvSpPr>
          <p:spPr>
            <a:xfrm>
              <a:off x="8667869" y="4032000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1" name="Google Shape;741;p55"/>
            <p:cNvSpPr/>
            <p:nvPr/>
          </p:nvSpPr>
          <p:spPr>
            <a:xfrm>
              <a:off x="8667869" y="4215134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2" name="Google Shape;742;p55"/>
            <p:cNvSpPr/>
            <p:nvPr/>
          </p:nvSpPr>
          <p:spPr>
            <a:xfrm>
              <a:off x="8667869" y="4398268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55"/>
            <p:cNvSpPr/>
            <p:nvPr/>
          </p:nvSpPr>
          <p:spPr>
            <a:xfrm>
              <a:off x="8667869" y="4581402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55"/>
            <p:cNvSpPr/>
            <p:nvPr/>
          </p:nvSpPr>
          <p:spPr>
            <a:xfrm>
              <a:off x="8851003" y="4032000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55"/>
            <p:cNvSpPr/>
            <p:nvPr/>
          </p:nvSpPr>
          <p:spPr>
            <a:xfrm>
              <a:off x="8851003" y="4215134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55"/>
            <p:cNvSpPr/>
            <p:nvPr/>
          </p:nvSpPr>
          <p:spPr>
            <a:xfrm>
              <a:off x="8851003" y="4398268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55"/>
            <p:cNvSpPr/>
            <p:nvPr/>
          </p:nvSpPr>
          <p:spPr>
            <a:xfrm>
              <a:off x="8851003" y="4581402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55"/>
            <p:cNvSpPr/>
            <p:nvPr/>
          </p:nvSpPr>
          <p:spPr>
            <a:xfrm>
              <a:off x="9034137" y="4032000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55"/>
            <p:cNvSpPr/>
            <p:nvPr/>
          </p:nvSpPr>
          <p:spPr>
            <a:xfrm>
              <a:off x="9034137" y="4215134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55"/>
            <p:cNvSpPr/>
            <p:nvPr/>
          </p:nvSpPr>
          <p:spPr>
            <a:xfrm>
              <a:off x="9034137" y="4398268"/>
              <a:ext cx="183133" cy="183133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55"/>
            <p:cNvSpPr/>
            <p:nvPr/>
          </p:nvSpPr>
          <p:spPr>
            <a:xfrm>
              <a:off x="9034082" y="4581402"/>
              <a:ext cx="183133" cy="183079"/>
            </a:xfrm>
            <a:custGeom>
              <a:rect b="b" l="l" r="r" t="t"/>
              <a:pathLst>
                <a:path extrusionOk="0" h="254170" w="254246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55"/>
            <p:cNvSpPr/>
            <p:nvPr/>
          </p:nvSpPr>
          <p:spPr>
            <a:xfrm>
              <a:off x="8273696" y="4184110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55"/>
            <p:cNvSpPr/>
            <p:nvPr/>
          </p:nvSpPr>
          <p:spPr>
            <a:xfrm>
              <a:off x="8368300" y="4275103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55"/>
            <p:cNvSpPr/>
            <p:nvPr/>
          </p:nvSpPr>
          <p:spPr>
            <a:xfrm>
              <a:off x="8588258" y="4076429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55"/>
            <p:cNvSpPr/>
            <p:nvPr/>
          </p:nvSpPr>
          <p:spPr>
            <a:xfrm>
              <a:off x="8456830" y="4433997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55"/>
            <p:cNvSpPr/>
            <p:nvPr/>
          </p:nvSpPr>
          <p:spPr>
            <a:xfrm>
              <a:off x="8726908" y="4658168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55"/>
            <p:cNvSpPr/>
            <p:nvPr/>
          </p:nvSpPr>
          <p:spPr>
            <a:xfrm>
              <a:off x="8518057" y="4370363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55"/>
            <p:cNvSpPr/>
            <p:nvPr/>
          </p:nvSpPr>
          <p:spPr>
            <a:xfrm>
              <a:off x="8170393" y="4076429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55"/>
            <p:cNvSpPr/>
            <p:nvPr/>
          </p:nvSpPr>
          <p:spPr>
            <a:xfrm>
              <a:off x="8456830" y="4293542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55"/>
            <p:cNvSpPr/>
            <p:nvPr/>
          </p:nvSpPr>
          <p:spPr>
            <a:xfrm>
              <a:off x="8368300" y="4378844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55"/>
            <p:cNvSpPr/>
            <p:nvPr/>
          </p:nvSpPr>
          <p:spPr>
            <a:xfrm>
              <a:off x="8202566" y="4461903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8174660" y="4617132"/>
              <a:ext cx="55810" cy="55810"/>
            </a:xfrm>
            <a:custGeom>
              <a:rect b="b" l="l" r="r" t="t"/>
              <a:pathLst>
                <a:path extrusionOk="0" h="77481" w="77482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8273696" y="4321447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8919671" y="4247252"/>
              <a:ext cx="55810" cy="55810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65" name="Google Shape;765;p55"/>
          <p:cNvGrpSpPr/>
          <p:nvPr/>
        </p:nvGrpSpPr>
        <p:grpSpPr>
          <a:xfrm>
            <a:off x="1062846" y="290916"/>
            <a:ext cx="901968" cy="901968"/>
            <a:chOff x="1350404" y="-3124999"/>
            <a:chExt cx="1570279" cy="1570279"/>
          </a:xfrm>
        </p:grpSpPr>
        <p:sp>
          <p:nvSpPr>
            <p:cNvPr id="766" name="Google Shape;766;p55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9" name="Google Shape;769;p5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70" name="Google Shape;770;p55"/>
          <p:cNvGrpSpPr/>
          <p:nvPr/>
        </p:nvGrpSpPr>
        <p:grpSpPr>
          <a:xfrm>
            <a:off x="4060641" y="362469"/>
            <a:ext cx="1022706" cy="830413"/>
            <a:chOff x="7329141" y="362469"/>
            <a:chExt cx="1022706" cy="830413"/>
          </a:xfrm>
        </p:grpSpPr>
        <p:sp>
          <p:nvSpPr>
            <p:cNvPr id="771" name="Google Shape;771;p55"/>
            <p:cNvSpPr/>
            <p:nvPr/>
          </p:nvSpPr>
          <p:spPr>
            <a:xfrm>
              <a:off x="7329141" y="362469"/>
              <a:ext cx="1022706" cy="830413"/>
            </a:xfrm>
            <a:custGeom>
              <a:rect b="b" l="l" r="r" t="t"/>
              <a:pathLst>
                <a:path extrusionOk="0" h="1544092" w="1901648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2" name="Google Shape;772;p55"/>
            <p:cNvSpPr/>
            <p:nvPr/>
          </p:nvSpPr>
          <p:spPr>
            <a:xfrm>
              <a:off x="7479397" y="507863"/>
              <a:ext cx="275878" cy="490191"/>
            </a:xfrm>
            <a:custGeom>
              <a:rect b="b" l="l" r="r" t="t"/>
              <a:pathLst>
                <a:path extrusionOk="0" h="911475" w="512975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73" name="Google Shape;773;p55"/>
            <p:cNvGrpSpPr/>
            <p:nvPr/>
          </p:nvGrpSpPr>
          <p:grpSpPr>
            <a:xfrm>
              <a:off x="7581570" y="507863"/>
              <a:ext cx="449624" cy="551756"/>
              <a:chOff x="6727477" y="1096947"/>
              <a:chExt cx="836044" cy="1025951"/>
            </a:xfrm>
          </p:grpSpPr>
          <p:sp>
            <p:nvSpPr>
              <p:cNvPr id="774" name="Google Shape;774;p55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rect b="b" l="l" r="r" t="t"/>
                <a:pathLst>
                  <a:path extrusionOk="0" h="1014176" w="512975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5" name="Google Shape;775;p55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rect b="b" l="l" r="r" t="t"/>
                <a:pathLst>
                  <a:path extrusionOk="0" h="512975" w="432531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76" name="Google Shape;776;p55"/>
            <p:cNvSpPr/>
            <p:nvPr/>
          </p:nvSpPr>
          <p:spPr>
            <a:xfrm>
              <a:off x="7755275" y="507863"/>
              <a:ext cx="222402" cy="439126"/>
            </a:xfrm>
            <a:custGeom>
              <a:rect b="b" l="l" r="r" t="t"/>
              <a:pathLst>
                <a:path extrusionOk="0" h="816522" w="41354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7" name="Google Shape;777;p55"/>
            <p:cNvSpPr/>
            <p:nvPr/>
          </p:nvSpPr>
          <p:spPr>
            <a:xfrm>
              <a:off x="7918481" y="577354"/>
              <a:ext cx="207735" cy="40730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8" name="Google Shape;778;p55"/>
            <p:cNvSpPr/>
            <p:nvPr/>
          </p:nvSpPr>
          <p:spPr>
            <a:xfrm>
              <a:off x="7986379" y="855683"/>
              <a:ext cx="207735" cy="40730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9" name="Google Shape;779;p55"/>
            <p:cNvSpPr/>
            <p:nvPr/>
          </p:nvSpPr>
          <p:spPr>
            <a:xfrm>
              <a:off x="8078706" y="664248"/>
              <a:ext cx="133057" cy="408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8078706" y="691415"/>
              <a:ext cx="133057" cy="408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8078706" y="718541"/>
              <a:ext cx="133057" cy="408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2" name="Google Shape;782;p55"/>
            <p:cNvSpPr/>
            <p:nvPr/>
          </p:nvSpPr>
          <p:spPr>
            <a:xfrm>
              <a:off x="8078706" y="946989"/>
              <a:ext cx="133057" cy="408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3" name="Google Shape;783;p55"/>
            <p:cNvSpPr/>
            <p:nvPr/>
          </p:nvSpPr>
          <p:spPr>
            <a:xfrm>
              <a:off x="8078706" y="974156"/>
              <a:ext cx="133057" cy="408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4" name="Google Shape;784;p55"/>
            <p:cNvSpPr/>
            <p:nvPr/>
          </p:nvSpPr>
          <p:spPr>
            <a:xfrm>
              <a:off x="8078706" y="1001323"/>
              <a:ext cx="133057" cy="408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85" name="Google Shape;785;p55"/>
          <p:cNvGrpSpPr/>
          <p:nvPr/>
        </p:nvGrpSpPr>
        <p:grpSpPr>
          <a:xfrm>
            <a:off x="-215300" y="3851305"/>
            <a:ext cx="1694813" cy="830678"/>
            <a:chOff x="-215300" y="3851305"/>
            <a:chExt cx="1694813" cy="830678"/>
          </a:xfrm>
        </p:grpSpPr>
        <p:sp>
          <p:nvSpPr>
            <p:cNvPr id="786" name="Google Shape;786;p55"/>
            <p:cNvSpPr/>
            <p:nvPr/>
          </p:nvSpPr>
          <p:spPr>
            <a:xfrm>
              <a:off x="861887" y="3947362"/>
              <a:ext cx="215268" cy="42207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787" name="Google Shape;787;p55"/>
            <p:cNvGrpSpPr/>
            <p:nvPr/>
          </p:nvGrpSpPr>
          <p:grpSpPr>
            <a:xfrm>
              <a:off x="861887" y="4031521"/>
              <a:ext cx="137882" cy="60495"/>
              <a:chOff x="1949580" y="3551527"/>
              <a:chExt cx="247410" cy="108551"/>
            </a:xfrm>
          </p:grpSpPr>
          <p:sp>
            <p:nvSpPr>
              <p:cNvPr id="788" name="Google Shape;788;p55"/>
              <p:cNvSpPr/>
              <p:nvPr/>
            </p:nvSpPr>
            <p:spPr>
              <a:xfrm>
                <a:off x="1949580" y="3551527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89" name="Google Shape;789;p55"/>
              <p:cNvSpPr/>
              <p:nvPr/>
            </p:nvSpPr>
            <p:spPr>
              <a:xfrm>
                <a:off x="1949580" y="3601966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0" name="Google Shape;790;p55"/>
              <p:cNvSpPr/>
              <p:nvPr/>
            </p:nvSpPr>
            <p:spPr>
              <a:xfrm>
                <a:off x="1949580" y="3652482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91" name="Google Shape;791;p55"/>
            <p:cNvSpPr/>
            <p:nvPr/>
          </p:nvSpPr>
          <p:spPr>
            <a:xfrm>
              <a:off x="-85801" y="4070172"/>
              <a:ext cx="105708" cy="61151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2" name="Google Shape;792;p55"/>
            <p:cNvSpPr/>
            <p:nvPr/>
          </p:nvSpPr>
          <p:spPr>
            <a:xfrm>
              <a:off x="104109" y="4375950"/>
              <a:ext cx="105745" cy="305846"/>
            </a:xfrm>
            <a:custGeom>
              <a:rect b="b" l="l" r="r" t="t"/>
              <a:pathLst>
                <a:path extrusionOk="0" h="548602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548602"/>
                  </a:lnTo>
                  <a:lnTo>
                    <a:pt x="0" y="548602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3" name="Google Shape;793;p55"/>
            <p:cNvSpPr/>
            <p:nvPr/>
          </p:nvSpPr>
          <p:spPr>
            <a:xfrm>
              <a:off x="294020" y="4210340"/>
              <a:ext cx="105708" cy="471388"/>
            </a:xfrm>
            <a:custGeom>
              <a:rect b="b" l="l" r="r" t="t"/>
              <a:pathLst>
                <a:path extrusionOk="0" h="845843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845844"/>
                  </a:lnTo>
                  <a:lnTo>
                    <a:pt x="0" y="845844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4" name="Google Shape;794;p55"/>
            <p:cNvSpPr/>
            <p:nvPr/>
          </p:nvSpPr>
          <p:spPr>
            <a:xfrm>
              <a:off x="483972" y="4070172"/>
              <a:ext cx="105708" cy="61151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5" name="Google Shape;795;p55"/>
            <p:cNvSpPr/>
            <p:nvPr/>
          </p:nvSpPr>
          <p:spPr>
            <a:xfrm>
              <a:off x="673882" y="4070172"/>
              <a:ext cx="105745" cy="61173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6" name="Google Shape;796;p55"/>
            <p:cNvSpPr/>
            <p:nvPr/>
          </p:nvSpPr>
          <p:spPr>
            <a:xfrm>
              <a:off x="863835" y="4347926"/>
              <a:ext cx="105745" cy="333923"/>
            </a:xfrm>
            <a:custGeom>
              <a:rect b="b" l="l" r="r" t="t"/>
              <a:pathLst>
                <a:path extrusionOk="0" h="598965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598965"/>
                  </a:lnTo>
                  <a:lnTo>
                    <a:pt x="0" y="598965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7" name="Google Shape;797;p55"/>
            <p:cNvSpPr/>
            <p:nvPr/>
          </p:nvSpPr>
          <p:spPr>
            <a:xfrm>
              <a:off x="1053745" y="4472133"/>
              <a:ext cx="105708" cy="209553"/>
            </a:xfrm>
            <a:custGeom>
              <a:rect b="b" l="l" r="r" t="t"/>
              <a:pathLst>
                <a:path extrusionOk="0" h="376014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376015"/>
                  </a:lnTo>
                  <a:lnTo>
                    <a:pt x="0" y="37601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8" name="Google Shape;798;p55"/>
            <p:cNvSpPr/>
            <p:nvPr/>
          </p:nvSpPr>
          <p:spPr>
            <a:xfrm>
              <a:off x="1243698" y="4070172"/>
              <a:ext cx="105708" cy="611514"/>
            </a:xfrm>
            <a:custGeom>
              <a:rect b="b" l="l" r="r" t="t"/>
              <a:pathLst>
                <a:path extrusionOk="0" h="1097280" w="189678">
                  <a:moveTo>
                    <a:pt x="0" y="0"/>
                  </a:moveTo>
                  <a:lnTo>
                    <a:pt x="189679" y="0"/>
                  </a:lnTo>
                  <a:lnTo>
                    <a:pt x="189679" y="1097280"/>
                  </a:lnTo>
                  <a:lnTo>
                    <a:pt x="0" y="109728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9" name="Google Shape;799;p55"/>
            <p:cNvSpPr/>
            <p:nvPr/>
          </p:nvSpPr>
          <p:spPr>
            <a:xfrm>
              <a:off x="-32968" y="4087783"/>
              <a:ext cx="1329498" cy="420165"/>
            </a:xfrm>
            <a:custGeom>
              <a:rect b="b" l="l" r="r" t="t"/>
              <a:pathLst>
                <a:path extrusionOk="0" h="753929" w="2385606">
                  <a:moveTo>
                    <a:pt x="0" y="0"/>
                  </a:moveTo>
                  <a:lnTo>
                    <a:pt x="340844" y="555135"/>
                  </a:lnTo>
                  <a:lnTo>
                    <a:pt x="681613" y="262147"/>
                  </a:lnTo>
                  <a:lnTo>
                    <a:pt x="1022381" y="0"/>
                  </a:lnTo>
                  <a:lnTo>
                    <a:pt x="1363225" y="0"/>
                  </a:lnTo>
                  <a:lnTo>
                    <a:pt x="1703993" y="517077"/>
                  </a:lnTo>
                  <a:lnTo>
                    <a:pt x="2044838" y="753929"/>
                  </a:lnTo>
                  <a:lnTo>
                    <a:pt x="238560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0" name="Google Shape;800;p55"/>
            <p:cNvSpPr/>
            <p:nvPr/>
          </p:nvSpPr>
          <p:spPr>
            <a:xfrm>
              <a:off x="-61417" y="4059335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1" name="Google Shape;801;p55"/>
            <p:cNvSpPr/>
            <p:nvPr/>
          </p:nvSpPr>
          <p:spPr>
            <a:xfrm>
              <a:off x="128536" y="4354614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2" name="Google Shape;802;p55"/>
            <p:cNvSpPr/>
            <p:nvPr/>
          </p:nvSpPr>
          <p:spPr>
            <a:xfrm>
              <a:off x="318446" y="4189385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3" name="Google Shape;803;p55"/>
            <p:cNvSpPr/>
            <p:nvPr/>
          </p:nvSpPr>
          <p:spPr>
            <a:xfrm>
              <a:off x="508356" y="4059335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4"/>
                    <a:pt x="22855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4" name="Google Shape;804;p55"/>
            <p:cNvSpPr/>
            <p:nvPr/>
          </p:nvSpPr>
          <p:spPr>
            <a:xfrm>
              <a:off x="698309" y="4059335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5" name="Google Shape;805;p55"/>
            <p:cNvSpPr/>
            <p:nvPr/>
          </p:nvSpPr>
          <p:spPr>
            <a:xfrm>
              <a:off x="893172" y="4336368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6" name="Google Shape;806;p55"/>
            <p:cNvSpPr/>
            <p:nvPr/>
          </p:nvSpPr>
          <p:spPr>
            <a:xfrm>
              <a:off x="1078172" y="4457909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7" name="Google Shape;807;p55"/>
            <p:cNvSpPr/>
            <p:nvPr/>
          </p:nvSpPr>
          <p:spPr>
            <a:xfrm>
              <a:off x="1268082" y="4046253"/>
              <a:ext cx="56896" cy="56896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4" y="102094"/>
                    <a:pt x="0" y="79239"/>
                    <a:pt x="0" y="51047"/>
                  </a:cubicBezTo>
                  <a:cubicBezTo>
                    <a:pt x="0" y="22854"/>
                    <a:pt x="22854" y="0"/>
                    <a:pt x="51047" y="0"/>
                  </a:cubicBezTo>
                  <a:cubicBezTo>
                    <a:pt x="79239" y="0"/>
                    <a:pt x="102094" y="22854"/>
                    <a:pt x="102094" y="5104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8" name="Google Shape;808;p55"/>
            <p:cNvSpPr/>
            <p:nvPr/>
          </p:nvSpPr>
          <p:spPr>
            <a:xfrm>
              <a:off x="-215300" y="3851305"/>
              <a:ext cx="1694813" cy="830678"/>
            </a:xfrm>
            <a:custGeom>
              <a:rect b="b" l="l" r="r" t="t"/>
              <a:pathLst>
                <a:path extrusionOk="0" h="1490006" w="3040023">
                  <a:moveTo>
                    <a:pt x="2916053" y="1490007"/>
                  </a:moveTo>
                  <a:lnTo>
                    <a:pt x="123971" y="1490007"/>
                  </a:lnTo>
                  <a:cubicBezTo>
                    <a:pt x="55529" y="1490007"/>
                    <a:pt x="0" y="1434478"/>
                    <a:pt x="0" y="1366036"/>
                  </a:cubicBezTo>
                  <a:lnTo>
                    <a:pt x="0" y="123971"/>
                  </a:lnTo>
                  <a:cubicBezTo>
                    <a:pt x="0" y="55529"/>
                    <a:pt x="55529" y="0"/>
                    <a:pt x="123971" y="0"/>
                  </a:cubicBezTo>
                  <a:lnTo>
                    <a:pt x="2916053" y="0"/>
                  </a:lnTo>
                  <a:cubicBezTo>
                    <a:pt x="2984495" y="0"/>
                    <a:pt x="3040024" y="55529"/>
                    <a:pt x="3040024" y="123971"/>
                  </a:cubicBezTo>
                  <a:lnTo>
                    <a:pt x="3040024" y="1366036"/>
                  </a:lnTo>
                  <a:cubicBezTo>
                    <a:pt x="3040024" y="1434554"/>
                    <a:pt x="2984495" y="1490007"/>
                    <a:pt x="2916053" y="149000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Dataset</a:t>
            </a:r>
            <a:endParaRPr/>
          </a:p>
        </p:txBody>
      </p:sp>
      <p:grpSp>
        <p:nvGrpSpPr>
          <p:cNvPr id="1028" name="Google Shape;1028;p64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29" name="Google Shape;1029;p64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2" name="Google Shape;1032;p64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033" name="Google Shape;1033;p64"/>
          <p:cNvGraphicFramePr/>
          <p:nvPr/>
        </p:nvGraphicFramePr>
        <p:xfrm>
          <a:off x="2627675" y="1191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{34AB20C1-BC04-418F-943E-9549E78BEC00}</a:tableStyleId>
              </a:tblPr>
              <a:tblGrid>
                <a:gridCol w="2625375"/>
                <a:gridCol w="10706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Total rows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246022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64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Total columns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41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Number</a:t>
                      </a: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of Numerical Data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7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Number of Categorical Data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34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034" name="Google Shape;1034;p64"/>
          <p:cNvSpPr txBox="1"/>
          <p:nvPr/>
        </p:nvSpPr>
        <p:spPr>
          <a:xfrm>
            <a:off x="1564200" y="2919400"/>
            <a:ext cx="6015600" cy="142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Dataset provides us with an abundance of information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Quite a few don't seem very relevant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2" marL="1371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■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Arthritis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, Deafness, Blindness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Many features are numerical, but encoded as a categorical range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HadHeartAttack</a:t>
            </a:r>
            <a:endParaRPr/>
          </a:p>
        </p:txBody>
      </p:sp>
      <p:grpSp>
        <p:nvGrpSpPr>
          <p:cNvPr id="1040" name="Google Shape;1040;p65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41" name="Google Shape;1041;p65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2" name="Google Shape;1042;p65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6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4" name="Google Shape;1044;p6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45" name="Google Shape;104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56400" y="1183029"/>
            <a:ext cx="2472650" cy="205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46" name="Google Shape;1046;p65"/>
          <p:cNvSpPr txBox="1"/>
          <p:nvPr/>
        </p:nvSpPr>
        <p:spPr>
          <a:xfrm>
            <a:off x="720000" y="1463400"/>
            <a:ext cx="4423500" cy="1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Response variable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Huge class imbalance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Will have to do some form of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sampling</a:t>
            </a:r>
            <a:endParaRPr b="1">
              <a:solidFill>
                <a:srgbClr val="007B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Even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out the imbalance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047" name="Google Shape;1047;p65"/>
          <p:cNvSpPr txBox="1"/>
          <p:nvPr/>
        </p:nvSpPr>
        <p:spPr>
          <a:xfrm>
            <a:off x="6623850" y="3021700"/>
            <a:ext cx="15474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Total: 246022 </a:t>
            </a:r>
            <a:endParaRPr sz="1200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Data cleaning</a:t>
            </a:r>
            <a:endParaRPr/>
          </a:p>
        </p:txBody>
      </p:sp>
      <p:grpSp>
        <p:nvGrpSpPr>
          <p:cNvPr id="1053" name="Google Shape;1053;p66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54" name="Google Shape;1054;p66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66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6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6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8" name="Google Shape;1058;p66"/>
          <p:cNvSpPr txBox="1"/>
          <p:nvPr/>
        </p:nvSpPr>
        <p:spPr>
          <a:xfrm>
            <a:off x="720000" y="1017725"/>
            <a:ext cx="7063500" cy="15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Certain features had categorical data that are of an extremely specific case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analyzed these these features and noted that some are an insignificant part of the dataset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059" name="Google Shape;105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139425"/>
            <a:ext cx="8839202" cy="927054"/>
          </a:xfrm>
          <a:prstGeom prst="rect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60" name="Google Shape;1060;p66"/>
          <p:cNvSpPr/>
          <p:nvPr/>
        </p:nvSpPr>
        <p:spPr>
          <a:xfrm>
            <a:off x="190725" y="2651225"/>
            <a:ext cx="3801900" cy="2034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1" name="Google Shape;1061;p66"/>
          <p:cNvSpPr/>
          <p:nvPr/>
        </p:nvSpPr>
        <p:spPr>
          <a:xfrm>
            <a:off x="190725" y="2981825"/>
            <a:ext cx="4463100" cy="84600"/>
          </a:xfrm>
          <a:prstGeom prst="rect">
            <a:avLst/>
          </a:prstGeom>
          <a:noFill/>
          <a:ln cap="flat" cmpd="sng" w="952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2" name="Google Shape;1062;p66"/>
          <p:cNvSpPr/>
          <p:nvPr/>
        </p:nvSpPr>
        <p:spPr>
          <a:xfrm>
            <a:off x="190725" y="2875925"/>
            <a:ext cx="2988300" cy="84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3" name="Google Shape;1063;p66"/>
          <p:cNvSpPr/>
          <p:nvPr/>
        </p:nvSpPr>
        <p:spPr>
          <a:xfrm>
            <a:off x="1529650" y="3541300"/>
            <a:ext cx="2199900" cy="6993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Significant, don't cast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64" name="Google Shape;1064;p66"/>
          <p:cNvSpPr/>
          <p:nvPr/>
        </p:nvSpPr>
        <p:spPr>
          <a:xfrm>
            <a:off x="4727625" y="3541300"/>
            <a:ext cx="2040900" cy="699300"/>
          </a:xfrm>
          <a:prstGeom prst="rect">
            <a:avLst/>
          </a:prstGeom>
          <a:solidFill>
            <a:srgbClr val="9FC5E8"/>
          </a:solidFill>
          <a:ln cap="flat" cmpd="sng" w="9525">
            <a:solidFill>
              <a:srgbClr val="2121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"/>
                <a:ea typeface="Lora"/>
                <a:cs typeface="Lora"/>
                <a:sym typeface="Lora"/>
              </a:rPr>
              <a:t>Ins</a:t>
            </a:r>
            <a:r>
              <a:rPr lang="en">
                <a:latin typeface="Lora"/>
                <a:ea typeface="Lora"/>
                <a:cs typeface="Lora"/>
                <a:sym typeface="Lora"/>
              </a:rPr>
              <a:t>ignificant, cast</a:t>
            </a:r>
            <a:endParaRPr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065" name="Google Shape;1065;p66"/>
          <p:cNvCxnSpPr>
            <a:stCxn id="1061" idx="3"/>
            <a:endCxn id="1064" idx="0"/>
          </p:cNvCxnSpPr>
          <p:nvPr/>
        </p:nvCxnSpPr>
        <p:spPr>
          <a:xfrm>
            <a:off x="4653825" y="3024125"/>
            <a:ext cx="1094400" cy="5172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6" name="Google Shape;1066;p66"/>
          <p:cNvCxnSpPr>
            <a:stCxn id="1060" idx="3"/>
            <a:endCxn id="1064" idx="0"/>
          </p:cNvCxnSpPr>
          <p:nvPr/>
        </p:nvCxnSpPr>
        <p:spPr>
          <a:xfrm>
            <a:off x="3992625" y="2752925"/>
            <a:ext cx="1755600" cy="788400"/>
          </a:xfrm>
          <a:prstGeom prst="bentConnector2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67" name="Google Shape;1067;p66"/>
          <p:cNvCxnSpPr>
            <a:stCxn id="1062" idx="1"/>
            <a:endCxn id="1063" idx="1"/>
          </p:cNvCxnSpPr>
          <p:nvPr/>
        </p:nvCxnSpPr>
        <p:spPr>
          <a:xfrm>
            <a:off x="190725" y="2918225"/>
            <a:ext cx="1338900" cy="972600"/>
          </a:xfrm>
          <a:prstGeom prst="bentConnector3">
            <a:avLst>
              <a:gd fmla="val -5434" name="adj1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Numerical EDA</a:t>
            </a:r>
            <a:endParaRPr/>
          </a:p>
        </p:txBody>
      </p:sp>
      <p:grpSp>
        <p:nvGrpSpPr>
          <p:cNvPr id="1073" name="Google Shape;1073;p67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74" name="Google Shape;1074;p67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67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6" name="Google Shape;1076;p6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7" name="Google Shape;1077;p6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78" name="Google Shape;107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4131868" cy="38209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67"/>
          <p:cNvSpPr txBox="1"/>
          <p:nvPr/>
        </p:nvSpPr>
        <p:spPr>
          <a:xfrm>
            <a:off x="4284275" y="1258925"/>
            <a:ext cx="4423500" cy="19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6 numerical features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Boxplot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Helps show </a:t>
            </a:r>
            <a:r>
              <a:rPr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partition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between numerical and 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categorical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variables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Observation: 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PhysicalHealthDays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seem to be important 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3" name="Shape 1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4" name="Google Shape;1084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Categorical</a:t>
            </a:r>
            <a:r>
              <a:rPr lang="en"/>
              <a:t> EDA</a:t>
            </a:r>
            <a:endParaRPr/>
          </a:p>
        </p:txBody>
      </p:sp>
      <p:grpSp>
        <p:nvGrpSpPr>
          <p:cNvPr id="1085" name="Google Shape;1085;p68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86" name="Google Shape;1086;p68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7" name="Google Shape;1087;p68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8" name="Google Shape;1088;p68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9" name="Google Shape;1089;p68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090" name="Google Shape;1090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0" y="1101050"/>
            <a:ext cx="5526324" cy="2809024"/>
          </a:xfrm>
          <a:prstGeom prst="rect">
            <a:avLst/>
          </a:prstGeom>
          <a:noFill/>
          <a:ln>
            <a:noFill/>
          </a:ln>
        </p:spPr>
      </p:pic>
      <p:sp>
        <p:nvSpPr>
          <p:cNvPr id="1091" name="Google Shape;1091;p68"/>
          <p:cNvSpPr txBox="1"/>
          <p:nvPr/>
        </p:nvSpPr>
        <p:spPr>
          <a:xfrm>
            <a:off x="5677550" y="1074475"/>
            <a:ext cx="33315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b="1"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Count plot</a:t>
            </a:r>
            <a:endParaRPr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Too many features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Very cluttered and hard to tell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The class imbalance is prominent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Hard to see the proportional difference 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7BFF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Undersample</a:t>
            </a:r>
            <a:endParaRPr>
              <a:solidFill>
                <a:srgbClr val="007B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5" name="Shape 10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6" name="Google Shape;1096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Categorical EDA </a:t>
            </a:r>
            <a:r>
              <a:rPr lang="en" sz="1600"/>
              <a:t>(Undersampling)</a:t>
            </a:r>
            <a:endParaRPr sz="1600"/>
          </a:p>
        </p:txBody>
      </p:sp>
      <p:grpSp>
        <p:nvGrpSpPr>
          <p:cNvPr id="1097" name="Google Shape;1097;p69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98" name="Google Shape;1098;p69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69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0" name="Google Shape;1100;p69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02" name="Google Shape;11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1375" y="1017725"/>
            <a:ext cx="1356975" cy="1437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69"/>
          <p:cNvSpPr txBox="1"/>
          <p:nvPr/>
        </p:nvSpPr>
        <p:spPr>
          <a:xfrm>
            <a:off x="5292925" y="2689700"/>
            <a:ext cx="3665400" cy="174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Easier to spot relation 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Change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in proportion between classes indicates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possible relationship</a:t>
            </a:r>
            <a:endParaRPr b="1">
              <a:solidFill>
                <a:srgbClr val="007B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203200" lvl="0" marL="2857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HadAngina, ChestScan, HadArthritis stands out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104" name="Google Shape;1104;p69"/>
          <p:cNvPicPr preferRelativeResize="0"/>
          <p:nvPr/>
        </p:nvPicPr>
        <p:blipFill rotWithShape="1">
          <a:blip r:embed="rId4">
            <a:alphaModFix/>
          </a:blip>
          <a:srcRect b="0" l="0" r="20012" t="0"/>
          <a:stretch/>
        </p:blipFill>
        <p:spPr>
          <a:xfrm>
            <a:off x="102650" y="993212"/>
            <a:ext cx="4917602" cy="315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8" name="Shape 1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Google Shape;1109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Feature Selection</a:t>
            </a:r>
            <a:endParaRPr/>
          </a:p>
        </p:txBody>
      </p:sp>
      <p:grpSp>
        <p:nvGrpSpPr>
          <p:cNvPr id="1110" name="Google Shape;1110;p70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111" name="Google Shape;1111;p70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2" name="Google Shape;1112;p70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7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4" name="Google Shape;1114;p7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115" name="Google Shape;111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625" y="1372287"/>
            <a:ext cx="4641550" cy="2570774"/>
          </a:xfrm>
          <a:prstGeom prst="rect">
            <a:avLst/>
          </a:prstGeom>
          <a:noFill/>
          <a:ln>
            <a:noFill/>
          </a:ln>
        </p:spPr>
      </p:pic>
      <p:sp>
        <p:nvSpPr>
          <p:cNvPr id="1116" name="Google Shape;1116;p70"/>
          <p:cNvSpPr txBox="1"/>
          <p:nvPr/>
        </p:nvSpPr>
        <p:spPr>
          <a:xfrm>
            <a:off x="375125" y="1182575"/>
            <a:ext cx="3676500" cy="29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Confirm our findings concretely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Chi-square 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Find features with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strong relationship</a:t>
            </a:r>
            <a:endParaRPr b="1">
              <a:solidFill>
                <a:srgbClr val="007B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○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Good for categorical predictors and 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response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Towards the end of the graph, we see the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significance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of features start to drop off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Top 5 Features</a:t>
            </a:r>
            <a:endParaRPr/>
          </a:p>
        </p:txBody>
      </p:sp>
      <p:grpSp>
        <p:nvGrpSpPr>
          <p:cNvPr id="1122" name="Google Shape;1122;p71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123" name="Google Shape;1123;p71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4" name="Google Shape;1124;p71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5" name="Google Shape;1125;p7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6" name="Google Shape;1126;p7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27" name="Google Shape;1127;p71"/>
          <p:cNvSpPr txBox="1"/>
          <p:nvPr/>
        </p:nvSpPr>
        <p:spPr>
          <a:xfrm>
            <a:off x="375125" y="1182575"/>
            <a:ext cx="2314200" cy="29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ora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We selected the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top 5</a:t>
            </a:r>
            <a:r>
              <a:rPr b="1"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features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In depth 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look to confirm selection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pic>
        <p:nvPicPr>
          <p:cNvPr id="1128" name="Google Shape;112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35875" y="1005252"/>
            <a:ext cx="6068452" cy="313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72"/>
          <p:cNvSpPr txBox="1"/>
          <p:nvPr>
            <p:ph type="title"/>
          </p:nvPr>
        </p:nvSpPr>
        <p:spPr>
          <a:xfrm>
            <a:off x="3049650" y="1634925"/>
            <a:ext cx="36747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Machine Learning</a:t>
            </a:r>
            <a:endParaRPr sz="2000"/>
          </a:p>
        </p:txBody>
      </p:sp>
      <p:sp>
        <p:nvSpPr>
          <p:cNvPr id="1134" name="Google Shape;1134;p72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04.</a:t>
            </a:r>
            <a:endParaRPr/>
          </a:p>
        </p:txBody>
      </p:sp>
      <p:grpSp>
        <p:nvGrpSpPr>
          <p:cNvPr id="1135" name="Google Shape;1135;p72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136" name="Google Shape;1136;p72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7" name="Google Shape;1137;p72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8" name="Google Shape;1138;p72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9" name="Google Shape;1139;p72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0" name="Google Shape;1140;p72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1141" name="Google Shape;1141;p72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2" name="Google Shape;1142;p72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72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4" name="Google Shape;1144;p72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5" name="Google Shape;1145;p72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72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72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72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72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72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72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72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72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72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72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72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72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62" name="Google Shape;1162;p73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163" name="Google Shape;1163;p73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73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7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7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7" name="Google Shape;1167;p73"/>
          <p:cNvSpPr txBox="1"/>
          <p:nvPr>
            <p:ph idx="1" type="body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this is a classification problem, we shortlisted a few models that we feel would suit this problem</a:t>
            </a:r>
            <a:endParaRPr/>
          </a:p>
        </p:txBody>
      </p:sp>
      <p:sp>
        <p:nvSpPr>
          <p:cNvPr id="1168" name="Google Shape;1168;p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Classification Problem</a:t>
            </a:r>
            <a:endParaRPr/>
          </a:p>
        </p:txBody>
      </p:sp>
      <p:graphicFrame>
        <p:nvGraphicFramePr>
          <p:cNvPr id="1169" name="Google Shape;1169;p73"/>
          <p:cNvGraphicFramePr/>
          <p:nvPr/>
        </p:nvGraphicFramePr>
        <p:xfrm>
          <a:off x="952500" y="1619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{34AB20C1-BC04-418F-943E-9549E78BEC00}</a:tableStyleId>
              </a:tblPr>
              <a:tblGrid>
                <a:gridCol w="1337675"/>
                <a:gridCol w="1518625"/>
                <a:gridCol w="1109600"/>
                <a:gridCol w="1227575"/>
                <a:gridCol w="20455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Handles numerical &amp; categorical data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Robust to outliers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Robust to irrelevant data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Comments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Decision Tree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✔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✔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190500" lvl="0" marL="2286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Fira Sans Condensed"/>
                        <a:buChar char="●"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Shows </a:t>
                      </a:r>
                      <a:r>
                        <a:rPr b="1" lang="en" sz="1200">
                          <a:solidFill>
                            <a:srgbClr val="007B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Feature importance</a:t>
                      </a:r>
                      <a:endParaRPr b="1" sz="1200">
                        <a:solidFill>
                          <a:srgbClr val="007B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7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Random Forest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✔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✔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190500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Fira Sans Condensed"/>
                        <a:buChar char="●"/>
                      </a:pPr>
                      <a:r>
                        <a:rPr lang="en" sz="1200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Handles </a:t>
                      </a:r>
                      <a:r>
                        <a:rPr b="1" lang="en" sz="1200">
                          <a:solidFill>
                            <a:srgbClr val="007B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high dimensional</a:t>
                      </a:r>
                      <a:r>
                        <a:rPr lang="en" sz="1200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data</a:t>
                      </a:r>
                      <a:endParaRPr sz="1200">
                        <a:solidFill>
                          <a:schemeClr val="hlink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-190500" lvl="0" marL="2286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200"/>
                        <a:buFont typeface="Fira Sans Condensed"/>
                        <a:buChar char="●"/>
                      </a:pPr>
                      <a:r>
                        <a:rPr lang="en" sz="1200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Reduces </a:t>
                      </a:r>
                      <a:r>
                        <a:rPr b="1" lang="en" sz="1200">
                          <a:solidFill>
                            <a:srgbClr val="007B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overfitting</a:t>
                      </a:r>
                      <a:endParaRPr b="1" sz="1200">
                        <a:solidFill>
                          <a:srgbClr val="007BFF"/>
                        </a:solidFill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Logistic Regression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✔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✔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-247650" lvl="0" marL="28575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200"/>
                        <a:buFont typeface="Fira Sans Condensed"/>
                        <a:buChar char="●"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Shows </a:t>
                      </a:r>
                      <a:r>
                        <a:rPr b="1" lang="en" sz="1200">
                          <a:solidFill>
                            <a:srgbClr val="007BFF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linear relation</a:t>
                      </a: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 if any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2" name="Shape 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3" name="Google Shape;813;p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Overview</a:t>
            </a:r>
            <a:endParaRPr b="1"/>
          </a:p>
        </p:txBody>
      </p:sp>
      <p:sp>
        <p:nvSpPr>
          <p:cNvPr id="814" name="Google Shape;814;p56"/>
          <p:cNvSpPr txBox="1"/>
          <p:nvPr>
            <p:ph idx="1" type="subTitle"/>
          </p:nvPr>
        </p:nvSpPr>
        <p:spPr>
          <a:xfrm>
            <a:off x="1396975" y="2576865"/>
            <a:ext cx="2978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Defining our problem</a:t>
            </a:r>
            <a:endParaRPr/>
          </a:p>
        </p:txBody>
      </p:sp>
      <p:sp>
        <p:nvSpPr>
          <p:cNvPr id="815" name="Google Shape;815;p56"/>
          <p:cNvSpPr txBox="1"/>
          <p:nvPr>
            <p:ph idx="2" type="title"/>
          </p:nvPr>
        </p:nvSpPr>
        <p:spPr>
          <a:xfrm>
            <a:off x="599575" y="1397677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01</a:t>
            </a:r>
            <a:endParaRPr sz="2200"/>
          </a:p>
        </p:txBody>
      </p:sp>
      <p:sp>
        <p:nvSpPr>
          <p:cNvPr id="816" name="Google Shape;816;p56"/>
          <p:cNvSpPr txBox="1"/>
          <p:nvPr>
            <p:ph idx="8" type="title"/>
          </p:nvPr>
        </p:nvSpPr>
        <p:spPr>
          <a:xfrm>
            <a:off x="599575" y="3405698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03</a:t>
            </a:r>
            <a:endParaRPr sz="2000"/>
          </a:p>
        </p:txBody>
      </p:sp>
      <p:sp>
        <p:nvSpPr>
          <p:cNvPr id="817" name="Google Shape;817;p56"/>
          <p:cNvSpPr txBox="1"/>
          <p:nvPr>
            <p:ph idx="3" type="subTitle"/>
          </p:nvPr>
        </p:nvSpPr>
        <p:spPr>
          <a:xfrm>
            <a:off x="1396975" y="2226510"/>
            <a:ext cx="297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Problem formulation</a:t>
            </a:r>
            <a:endParaRPr b="1"/>
          </a:p>
        </p:txBody>
      </p:sp>
      <p:sp>
        <p:nvSpPr>
          <p:cNvPr id="818" name="Google Shape;818;p56"/>
          <p:cNvSpPr txBox="1"/>
          <p:nvPr>
            <p:ph idx="4" type="subTitle"/>
          </p:nvPr>
        </p:nvSpPr>
        <p:spPr>
          <a:xfrm>
            <a:off x="1396975" y="3580875"/>
            <a:ext cx="2978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</a:t>
            </a:r>
            <a:r>
              <a:rPr lang="en"/>
              <a:t>preparation &amp; cleaning, EDA</a:t>
            </a:r>
            <a:endParaRPr/>
          </a:p>
        </p:txBody>
      </p:sp>
      <p:sp>
        <p:nvSpPr>
          <p:cNvPr id="819" name="Google Shape;819;p56"/>
          <p:cNvSpPr txBox="1"/>
          <p:nvPr>
            <p:ph idx="6" type="subTitle"/>
          </p:nvPr>
        </p:nvSpPr>
        <p:spPr>
          <a:xfrm>
            <a:off x="1396975" y="3230520"/>
            <a:ext cx="297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Statistical Description</a:t>
            </a:r>
            <a:endParaRPr b="1"/>
          </a:p>
        </p:txBody>
      </p:sp>
      <p:sp>
        <p:nvSpPr>
          <p:cNvPr id="820" name="Google Shape;820;p56"/>
          <p:cNvSpPr txBox="1"/>
          <p:nvPr>
            <p:ph idx="5" type="title"/>
          </p:nvPr>
        </p:nvSpPr>
        <p:spPr>
          <a:xfrm>
            <a:off x="599575" y="2401688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02</a:t>
            </a:r>
            <a:endParaRPr sz="2000"/>
          </a:p>
        </p:txBody>
      </p:sp>
      <p:grpSp>
        <p:nvGrpSpPr>
          <p:cNvPr id="821" name="Google Shape;821;p56"/>
          <p:cNvGrpSpPr/>
          <p:nvPr/>
        </p:nvGrpSpPr>
        <p:grpSpPr>
          <a:xfrm>
            <a:off x="8424007" y="739272"/>
            <a:ext cx="1269122" cy="979170"/>
            <a:chOff x="713232" y="1645097"/>
            <a:chExt cx="1269122" cy="979170"/>
          </a:xfrm>
        </p:grpSpPr>
        <p:sp>
          <p:nvSpPr>
            <p:cNvPr id="822" name="Google Shape;822;p56"/>
            <p:cNvSpPr/>
            <p:nvPr/>
          </p:nvSpPr>
          <p:spPr>
            <a:xfrm>
              <a:off x="713232" y="1645097"/>
              <a:ext cx="1269098" cy="979170"/>
            </a:xfrm>
            <a:custGeom>
              <a:rect b="b" l="l" r="r" t="t"/>
              <a:pathLst>
                <a:path extrusionOk="0" h="1359958" w="1762636">
                  <a:moveTo>
                    <a:pt x="0" y="0"/>
                  </a:moveTo>
                  <a:lnTo>
                    <a:pt x="1762637" y="0"/>
                  </a:lnTo>
                  <a:lnTo>
                    <a:pt x="1762637" y="1359959"/>
                  </a:lnTo>
                  <a:lnTo>
                    <a:pt x="0" y="1359959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3" name="Google Shape;823;p56"/>
            <p:cNvSpPr/>
            <p:nvPr/>
          </p:nvSpPr>
          <p:spPr>
            <a:xfrm>
              <a:off x="757776" y="1689040"/>
              <a:ext cx="1224578" cy="870877"/>
            </a:xfrm>
            <a:custGeom>
              <a:rect b="b" l="l" r="r" t="t"/>
              <a:pathLst>
                <a:path extrusionOk="0" h="1209552" w="1700803">
                  <a:moveTo>
                    <a:pt x="1700803" y="0"/>
                  </a:moveTo>
                  <a:lnTo>
                    <a:pt x="1700803" y="1209553"/>
                  </a:lnTo>
                  <a:lnTo>
                    <a:pt x="112349" y="1209553"/>
                  </a:lnTo>
                  <a:cubicBezTo>
                    <a:pt x="50287" y="1209553"/>
                    <a:pt x="0" y="1159266"/>
                    <a:pt x="0" y="1097280"/>
                  </a:cubicBezTo>
                  <a:lnTo>
                    <a:pt x="0" y="112349"/>
                  </a:lnTo>
                  <a:cubicBezTo>
                    <a:pt x="0" y="50363"/>
                    <a:pt x="50287" y="0"/>
                    <a:pt x="112349" y="0"/>
                  </a:cubicBezTo>
                  <a:lnTo>
                    <a:pt x="1700803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4" name="Google Shape;824;p56"/>
            <p:cNvSpPr/>
            <p:nvPr/>
          </p:nvSpPr>
          <p:spPr>
            <a:xfrm>
              <a:off x="895406" y="1822018"/>
              <a:ext cx="1015268" cy="621368"/>
            </a:xfrm>
            <a:custGeom>
              <a:rect b="b" l="l" r="r" t="t"/>
              <a:pathLst>
                <a:path extrusionOk="0" h="863011" w="1410094">
                  <a:moveTo>
                    <a:pt x="0" y="0"/>
                  </a:moveTo>
                  <a:lnTo>
                    <a:pt x="0" y="863011"/>
                  </a:lnTo>
                  <a:lnTo>
                    <a:pt x="1410094" y="86301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5" name="Google Shape;825;p56"/>
            <p:cNvSpPr/>
            <p:nvPr/>
          </p:nvSpPr>
          <p:spPr>
            <a:xfrm>
              <a:off x="895406" y="1928400"/>
              <a:ext cx="1015268" cy="515044"/>
            </a:xfrm>
            <a:custGeom>
              <a:rect b="b" l="l" r="r" t="t"/>
              <a:pathLst>
                <a:path extrusionOk="0" h="715339" w="1410094">
                  <a:moveTo>
                    <a:pt x="0" y="715340"/>
                  </a:moveTo>
                  <a:lnTo>
                    <a:pt x="328690" y="452053"/>
                  </a:lnTo>
                  <a:lnTo>
                    <a:pt x="454712" y="559085"/>
                  </a:lnTo>
                  <a:lnTo>
                    <a:pt x="905550" y="83027"/>
                  </a:lnTo>
                  <a:lnTo>
                    <a:pt x="1077986" y="318207"/>
                  </a:lnTo>
                  <a:lnTo>
                    <a:pt x="1410094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6" name="Google Shape;826;p56"/>
            <p:cNvSpPr/>
            <p:nvPr/>
          </p:nvSpPr>
          <p:spPr>
            <a:xfrm>
              <a:off x="1017604" y="2293844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7" name="Google Shape;827;p56"/>
            <p:cNvSpPr/>
            <p:nvPr/>
          </p:nvSpPr>
          <p:spPr>
            <a:xfrm>
              <a:off x="1575619" y="2039379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8" name="Google Shape;828;p56"/>
            <p:cNvSpPr/>
            <p:nvPr/>
          </p:nvSpPr>
          <p:spPr>
            <a:xfrm>
              <a:off x="1819686" y="1961125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9" name="Google Shape;829;p56"/>
            <p:cNvSpPr/>
            <p:nvPr/>
          </p:nvSpPr>
          <p:spPr>
            <a:xfrm>
              <a:off x="1293848" y="2198242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30" name="Google Shape;830;p56"/>
            <p:cNvSpPr/>
            <p:nvPr/>
          </p:nvSpPr>
          <p:spPr>
            <a:xfrm>
              <a:off x="991282" y="1857861"/>
              <a:ext cx="278114" cy="54528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831" name="Google Shape;831;p56"/>
            <p:cNvGrpSpPr/>
            <p:nvPr/>
          </p:nvGrpSpPr>
          <p:grpSpPr>
            <a:xfrm>
              <a:off x="991282" y="1966652"/>
              <a:ext cx="178234" cy="78199"/>
              <a:chOff x="3931369" y="3641467"/>
              <a:chExt cx="247410" cy="108550"/>
            </a:xfrm>
          </p:grpSpPr>
          <p:sp>
            <p:nvSpPr>
              <p:cNvPr id="832" name="Google Shape;832;p56"/>
              <p:cNvSpPr/>
              <p:nvPr/>
            </p:nvSpPr>
            <p:spPr>
              <a:xfrm>
                <a:off x="3931369" y="3641467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3" name="Google Shape;833;p56"/>
              <p:cNvSpPr/>
              <p:nvPr/>
            </p:nvSpPr>
            <p:spPr>
              <a:xfrm>
                <a:off x="3931369" y="3691906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34" name="Google Shape;834;p56"/>
              <p:cNvSpPr/>
              <p:nvPr/>
            </p:nvSpPr>
            <p:spPr>
              <a:xfrm>
                <a:off x="3931369" y="3742421"/>
                <a:ext cx="247410" cy="7596"/>
              </a:xfrm>
              <a:custGeom>
                <a:rect b="b" l="l" r="r" t="t"/>
                <a:pathLst>
                  <a:path extrusionOk="0" h="7596" w="247410">
                    <a:moveTo>
                      <a:pt x="0" y="0"/>
                    </a:moveTo>
                    <a:lnTo>
                      <a:pt x="247410" y="0"/>
                    </a:lnTo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35" name="Google Shape;835;p56"/>
          <p:cNvSpPr txBox="1"/>
          <p:nvPr>
            <p:ph idx="1" type="subTitle"/>
          </p:nvPr>
        </p:nvSpPr>
        <p:spPr>
          <a:xfrm>
            <a:off x="1396963" y="1572855"/>
            <a:ext cx="21117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Background </a:t>
            </a:r>
            <a:endParaRPr/>
          </a:p>
        </p:txBody>
      </p:sp>
      <p:sp>
        <p:nvSpPr>
          <p:cNvPr id="836" name="Google Shape;836;p56"/>
          <p:cNvSpPr txBox="1"/>
          <p:nvPr>
            <p:ph idx="3" type="subTitle"/>
          </p:nvPr>
        </p:nvSpPr>
        <p:spPr>
          <a:xfrm>
            <a:off x="1396980" y="1222500"/>
            <a:ext cx="3118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Practical Motivation</a:t>
            </a:r>
            <a:endParaRPr b="1"/>
          </a:p>
        </p:txBody>
      </p:sp>
      <p:cxnSp>
        <p:nvCxnSpPr>
          <p:cNvPr id="837" name="Google Shape;837;p56"/>
          <p:cNvCxnSpPr>
            <a:stCxn id="815" idx="2"/>
            <a:endCxn id="820" idx="1"/>
          </p:cNvCxnSpPr>
          <p:nvPr/>
        </p:nvCxnSpPr>
        <p:spPr>
          <a:xfrm rot="5400000">
            <a:off x="392275" y="2052578"/>
            <a:ext cx="780300" cy="365700"/>
          </a:xfrm>
          <a:prstGeom prst="curvedConnector4">
            <a:avLst>
              <a:gd fmla="val 32553" name="adj1"/>
              <a:gd fmla="val 165115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8" name="Google Shape;838;p56"/>
          <p:cNvCxnSpPr>
            <a:stCxn id="820" idx="2"/>
            <a:endCxn id="816" idx="1"/>
          </p:cNvCxnSpPr>
          <p:nvPr/>
        </p:nvCxnSpPr>
        <p:spPr>
          <a:xfrm rot="5400000">
            <a:off x="392275" y="3056588"/>
            <a:ext cx="780300" cy="365700"/>
          </a:xfrm>
          <a:prstGeom prst="curvedConnector4">
            <a:avLst>
              <a:gd fmla="val 35654" name="adj1"/>
              <a:gd fmla="val 165115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56"/>
          <p:cNvSpPr txBox="1"/>
          <p:nvPr>
            <p:ph idx="1" type="subTitle"/>
          </p:nvPr>
        </p:nvSpPr>
        <p:spPr>
          <a:xfrm>
            <a:off x="5477300" y="2598165"/>
            <a:ext cx="29784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840" name="Google Shape;840;p56"/>
          <p:cNvSpPr txBox="1"/>
          <p:nvPr>
            <p:ph idx="2" type="title"/>
          </p:nvPr>
        </p:nvSpPr>
        <p:spPr>
          <a:xfrm>
            <a:off x="4679900" y="1418978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04</a:t>
            </a:r>
            <a:endParaRPr sz="2200"/>
          </a:p>
        </p:txBody>
      </p:sp>
      <p:sp>
        <p:nvSpPr>
          <p:cNvPr id="841" name="Google Shape;841;p56"/>
          <p:cNvSpPr txBox="1"/>
          <p:nvPr>
            <p:ph idx="8" type="title"/>
          </p:nvPr>
        </p:nvSpPr>
        <p:spPr>
          <a:xfrm>
            <a:off x="4679900" y="3426998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06</a:t>
            </a:r>
            <a:endParaRPr sz="2000"/>
          </a:p>
        </p:txBody>
      </p:sp>
      <p:sp>
        <p:nvSpPr>
          <p:cNvPr id="842" name="Google Shape;842;p56"/>
          <p:cNvSpPr txBox="1"/>
          <p:nvPr>
            <p:ph idx="3" type="subTitle"/>
          </p:nvPr>
        </p:nvSpPr>
        <p:spPr>
          <a:xfrm>
            <a:off x="5477300" y="2247810"/>
            <a:ext cx="297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Results</a:t>
            </a:r>
            <a:endParaRPr b="1"/>
          </a:p>
        </p:txBody>
      </p:sp>
      <p:sp>
        <p:nvSpPr>
          <p:cNvPr id="843" name="Google Shape;843;p56"/>
          <p:cNvSpPr txBox="1"/>
          <p:nvPr>
            <p:ph idx="6" type="subTitle"/>
          </p:nvPr>
        </p:nvSpPr>
        <p:spPr>
          <a:xfrm>
            <a:off x="5477300" y="3251820"/>
            <a:ext cx="29784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Conclusion</a:t>
            </a:r>
            <a:endParaRPr b="1"/>
          </a:p>
        </p:txBody>
      </p:sp>
      <p:sp>
        <p:nvSpPr>
          <p:cNvPr id="844" name="Google Shape;844;p56"/>
          <p:cNvSpPr txBox="1"/>
          <p:nvPr>
            <p:ph idx="5" type="title"/>
          </p:nvPr>
        </p:nvSpPr>
        <p:spPr>
          <a:xfrm>
            <a:off x="4679900" y="2422988"/>
            <a:ext cx="731400" cy="447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000"/>
              <a:t>05</a:t>
            </a:r>
            <a:endParaRPr sz="2000"/>
          </a:p>
        </p:txBody>
      </p:sp>
      <p:sp>
        <p:nvSpPr>
          <p:cNvPr id="845" name="Google Shape;845;p56"/>
          <p:cNvSpPr txBox="1"/>
          <p:nvPr>
            <p:ph idx="1" type="subTitle"/>
          </p:nvPr>
        </p:nvSpPr>
        <p:spPr>
          <a:xfrm>
            <a:off x="5477300" y="1594150"/>
            <a:ext cx="27573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"/>
              <a:t>Models used &amp; reasons, fine tuning</a:t>
            </a:r>
            <a:endParaRPr/>
          </a:p>
        </p:txBody>
      </p:sp>
      <p:sp>
        <p:nvSpPr>
          <p:cNvPr id="846" name="Google Shape;846;p56"/>
          <p:cNvSpPr txBox="1"/>
          <p:nvPr>
            <p:ph idx="3" type="subTitle"/>
          </p:nvPr>
        </p:nvSpPr>
        <p:spPr>
          <a:xfrm>
            <a:off x="5477305" y="1243800"/>
            <a:ext cx="31182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Machine Learning</a:t>
            </a:r>
            <a:endParaRPr b="1"/>
          </a:p>
        </p:txBody>
      </p:sp>
      <p:cxnSp>
        <p:nvCxnSpPr>
          <p:cNvPr id="847" name="Google Shape;847;p56"/>
          <p:cNvCxnSpPr>
            <a:stCxn id="840" idx="2"/>
            <a:endCxn id="844" idx="1"/>
          </p:cNvCxnSpPr>
          <p:nvPr/>
        </p:nvCxnSpPr>
        <p:spPr>
          <a:xfrm rot="5400000">
            <a:off x="4472600" y="2073878"/>
            <a:ext cx="780300" cy="365700"/>
          </a:xfrm>
          <a:prstGeom prst="curvedConnector4">
            <a:avLst>
              <a:gd fmla="val 35654" name="adj1"/>
              <a:gd fmla="val 165115" name="adj2"/>
            </a:avLst>
          </a:prstGeom>
          <a:noFill/>
          <a:ln cap="flat" cmpd="sng" w="19050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8" name="Google Shape;848;p56"/>
          <p:cNvCxnSpPr>
            <a:stCxn id="844" idx="2"/>
            <a:endCxn id="841" idx="1"/>
          </p:cNvCxnSpPr>
          <p:nvPr/>
        </p:nvCxnSpPr>
        <p:spPr>
          <a:xfrm rot="5400000">
            <a:off x="4472600" y="3077888"/>
            <a:ext cx="780300" cy="365700"/>
          </a:xfrm>
          <a:prstGeom prst="curvedConnector4">
            <a:avLst>
              <a:gd fmla="val 35654" name="adj1"/>
              <a:gd fmla="val 165115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74"/>
          <p:cNvSpPr/>
          <p:nvPr/>
        </p:nvSpPr>
        <p:spPr>
          <a:xfrm>
            <a:off x="6289925" y="1799625"/>
            <a:ext cx="1725300" cy="84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74"/>
          <p:cNvSpPr/>
          <p:nvPr/>
        </p:nvSpPr>
        <p:spPr>
          <a:xfrm>
            <a:off x="3546400" y="1799625"/>
            <a:ext cx="1725300" cy="84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74"/>
          <p:cNvSpPr/>
          <p:nvPr/>
        </p:nvSpPr>
        <p:spPr>
          <a:xfrm>
            <a:off x="971675" y="1832450"/>
            <a:ext cx="1725300" cy="8463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Evaluation metrics</a:t>
            </a:r>
            <a:endParaRPr/>
          </a:p>
        </p:txBody>
      </p:sp>
      <p:sp>
        <p:nvSpPr>
          <p:cNvPr id="1178" name="Google Shape;1178;p74"/>
          <p:cNvSpPr txBox="1"/>
          <p:nvPr>
            <p:ph idx="2" type="subTitle"/>
          </p:nvPr>
        </p:nvSpPr>
        <p:spPr>
          <a:xfrm>
            <a:off x="971675" y="2031800"/>
            <a:ext cx="19848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Overall accuracy</a:t>
            </a:r>
            <a:endParaRPr/>
          </a:p>
        </p:txBody>
      </p:sp>
      <p:sp>
        <p:nvSpPr>
          <p:cNvPr id="1179" name="Google Shape;1179;p74"/>
          <p:cNvSpPr txBox="1"/>
          <p:nvPr>
            <p:ph idx="4" type="subTitle"/>
          </p:nvPr>
        </p:nvSpPr>
        <p:spPr>
          <a:xfrm>
            <a:off x="4000700" y="1998975"/>
            <a:ext cx="985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Recall</a:t>
            </a:r>
            <a:endParaRPr/>
          </a:p>
        </p:txBody>
      </p:sp>
      <p:sp>
        <p:nvSpPr>
          <p:cNvPr id="1180" name="Google Shape;1180;p74"/>
          <p:cNvSpPr txBox="1"/>
          <p:nvPr>
            <p:ph idx="6" type="subTitle"/>
          </p:nvPr>
        </p:nvSpPr>
        <p:spPr>
          <a:xfrm>
            <a:off x="6344975" y="1998975"/>
            <a:ext cx="1725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Cross validation</a:t>
            </a:r>
            <a:endParaRPr/>
          </a:p>
        </p:txBody>
      </p:sp>
      <p:sp>
        <p:nvSpPr>
          <p:cNvPr id="1181" name="Google Shape;1181;p74"/>
          <p:cNvSpPr txBox="1"/>
          <p:nvPr/>
        </p:nvSpPr>
        <p:spPr>
          <a:xfrm>
            <a:off x="3223450" y="2752625"/>
            <a:ext cx="2777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Medical problem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   True positive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True positive + False Negative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182" name="Google Shape;1182;p74"/>
          <p:cNvCxnSpPr/>
          <p:nvPr/>
        </p:nvCxnSpPr>
        <p:spPr>
          <a:xfrm>
            <a:off x="3626500" y="3451950"/>
            <a:ext cx="15651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3" name="Google Shape;1183;p74"/>
          <p:cNvSpPr txBox="1"/>
          <p:nvPr/>
        </p:nvSpPr>
        <p:spPr>
          <a:xfrm>
            <a:off x="6128475" y="2752625"/>
            <a:ext cx="2777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Reduce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variance</a:t>
            </a:r>
            <a:endParaRPr b="1">
              <a:solidFill>
                <a:srgbClr val="007B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Detects </a:t>
            </a: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overfitting</a:t>
            </a:r>
            <a:endParaRPr b="1">
              <a:solidFill>
                <a:srgbClr val="007BFF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b="1" lang="en">
                <a:solidFill>
                  <a:srgbClr val="007BFF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Fair comparison</a:t>
            </a: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 against other models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184" name="Google Shape;1184;p74"/>
          <p:cNvSpPr txBox="1"/>
          <p:nvPr/>
        </p:nvSpPr>
        <p:spPr>
          <a:xfrm>
            <a:off x="769300" y="2752625"/>
            <a:ext cx="2777100" cy="109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Confusion matrix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Mean squared error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Fira Sans Condensed"/>
              <a:buChar char="●"/>
            </a:pPr>
            <a:r>
              <a:rPr lang="en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F1 score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8" name="Shape 1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9" name="Google Shape;1189;p75"/>
          <p:cNvSpPr txBox="1"/>
          <p:nvPr>
            <p:ph type="title"/>
          </p:nvPr>
        </p:nvSpPr>
        <p:spPr>
          <a:xfrm>
            <a:off x="3049650" y="1634925"/>
            <a:ext cx="27780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Results</a:t>
            </a:r>
            <a:endParaRPr sz="2000"/>
          </a:p>
        </p:txBody>
      </p:sp>
      <p:sp>
        <p:nvSpPr>
          <p:cNvPr id="1190" name="Google Shape;1190;p75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05.</a:t>
            </a:r>
            <a:endParaRPr/>
          </a:p>
        </p:txBody>
      </p:sp>
      <p:grpSp>
        <p:nvGrpSpPr>
          <p:cNvPr id="1191" name="Google Shape;1191;p75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192" name="Google Shape;1192;p75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3" name="Google Shape;1193;p75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4" name="Google Shape;1194;p7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5" name="Google Shape;1195;p7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96" name="Google Shape;1196;p75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1197" name="Google Shape;1197;p75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8" name="Google Shape;1198;p75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9" name="Google Shape;1199;p75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0" name="Google Shape;1200;p75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1" name="Google Shape;1201;p75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2" name="Google Shape;1202;p75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3" name="Google Shape;1203;p75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4" name="Google Shape;1204;p75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5" name="Google Shape;1205;p75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6" name="Google Shape;1206;p75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7" name="Google Shape;1207;p75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8" name="Google Shape;1208;p75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9" name="Google Shape;1209;p75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0" name="Google Shape;1210;p75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1" name="Google Shape;1211;p75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2" name="Google Shape;1212;p75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3" name="Google Shape;1213;p75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8" name="Google Shape;1218;p76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219" name="Google Shape;1219;p76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0" name="Google Shape;1220;p76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1" name="Google Shape;1221;p7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2" name="Google Shape;1222;p7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23" name="Google Shape;1223;p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 </a:t>
            </a:r>
            <a:r>
              <a:rPr lang="en" sz="1600"/>
              <a:t>(Undersampled)</a:t>
            </a:r>
            <a:endParaRPr sz="1600"/>
          </a:p>
        </p:txBody>
      </p:sp>
      <p:graphicFrame>
        <p:nvGraphicFramePr>
          <p:cNvPr id="1224" name="Google Shape;1224;p76"/>
          <p:cNvGraphicFramePr/>
          <p:nvPr/>
        </p:nvGraphicFramePr>
        <p:xfrm>
          <a:off x="1849100" y="150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{34AB20C1-BC04-418F-943E-9549E78BEC00}</a:tableStyleId>
              </a:tblPr>
              <a:tblGrid>
                <a:gridCol w="978500"/>
                <a:gridCol w="868400"/>
                <a:gridCol w="985850"/>
                <a:gridCol w="720325"/>
                <a:gridCol w="1046575"/>
                <a:gridCol w="10782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Accuracy </a:t>
                      </a: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(Train)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Accuracy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(Test)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Recall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(Test)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Evaluation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Comments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Decision Tree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77%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86%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66%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86%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/>
                </a:tc>
              </a:tr>
              <a:tr h="7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Random Forest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79%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84%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68%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84%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Logistic Regression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78%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85%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68%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85%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8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" name="Google Shape;1229;p77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230" name="Google Shape;1230;p77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1" name="Google Shape;1231;p77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2" name="Google Shape;1232;p7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3" name="Google Shape;1233;p7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34" name="Google Shape;1234;p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Initial Results </a:t>
            </a:r>
            <a:r>
              <a:rPr lang="en" sz="1600"/>
              <a:t>(undersampled)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235" name="Google Shape;1235;p77"/>
          <p:cNvSpPr/>
          <p:nvPr/>
        </p:nvSpPr>
        <p:spPr>
          <a:xfrm>
            <a:off x="6626394" y="1392625"/>
            <a:ext cx="1611600" cy="7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77"/>
          <p:cNvSpPr/>
          <p:nvPr/>
        </p:nvSpPr>
        <p:spPr>
          <a:xfrm>
            <a:off x="3606304" y="1392625"/>
            <a:ext cx="1611600" cy="7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77"/>
          <p:cNvSpPr/>
          <p:nvPr/>
        </p:nvSpPr>
        <p:spPr>
          <a:xfrm>
            <a:off x="667700" y="1421571"/>
            <a:ext cx="1611600" cy="7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77"/>
          <p:cNvSpPr txBox="1"/>
          <p:nvPr>
            <p:ph idx="4294967295" type="subTitle"/>
          </p:nvPr>
        </p:nvSpPr>
        <p:spPr>
          <a:xfrm>
            <a:off x="667700" y="1597360"/>
            <a:ext cx="1611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Decision Tree</a:t>
            </a:r>
            <a:endParaRPr b="1"/>
          </a:p>
        </p:txBody>
      </p:sp>
      <p:sp>
        <p:nvSpPr>
          <p:cNvPr id="1239" name="Google Shape;1239;p77"/>
          <p:cNvSpPr txBox="1"/>
          <p:nvPr>
            <p:ph idx="4294967295" type="subTitle"/>
          </p:nvPr>
        </p:nvSpPr>
        <p:spPr>
          <a:xfrm>
            <a:off x="3777750" y="1568425"/>
            <a:ext cx="1269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RandomForest</a:t>
            </a:r>
            <a:endParaRPr b="1"/>
          </a:p>
        </p:txBody>
      </p:sp>
      <p:sp>
        <p:nvSpPr>
          <p:cNvPr id="1240" name="Google Shape;1240;p77"/>
          <p:cNvSpPr txBox="1"/>
          <p:nvPr>
            <p:ph idx="4294967295" type="subTitle"/>
          </p:nvPr>
        </p:nvSpPr>
        <p:spPr>
          <a:xfrm>
            <a:off x="6626394" y="1568437"/>
            <a:ext cx="1611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Logistic Regression</a:t>
            </a:r>
            <a:endParaRPr b="1"/>
          </a:p>
        </p:txBody>
      </p:sp>
      <p:sp>
        <p:nvSpPr>
          <p:cNvPr id="1241" name="Google Shape;1241;p77"/>
          <p:cNvSpPr txBox="1"/>
          <p:nvPr/>
        </p:nvSpPr>
        <p:spPr>
          <a:xfrm>
            <a:off x="2394900" y="1017725"/>
            <a:ext cx="4034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Confusion matrix (Test)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242" name="Google Shape;1242;p77"/>
          <p:cNvCxnSpPr/>
          <p:nvPr/>
        </p:nvCxnSpPr>
        <p:spPr>
          <a:xfrm>
            <a:off x="3012175" y="1195425"/>
            <a:ext cx="23700" cy="383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43" name="Google Shape;1243;p77"/>
          <p:cNvCxnSpPr/>
          <p:nvPr/>
        </p:nvCxnSpPr>
        <p:spPr>
          <a:xfrm>
            <a:off x="5951900" y="1195425"/>
            <a:ext cx="23700" cy="383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44" name="Google Shape;124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0371"/>
            <a:ext cx="2707375" cy="2370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5" name="Google Shape;1245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8275" y="2351025"/>
            <a:ext cx="2611225" cy="2309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6" name="Google Shape;1246;p7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000" y="2291425"/>
            <a:ext cx="2863600" cy="24365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1" name="Google Shape;1251;p78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252" name="Google Shape;1252;p78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78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78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78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56" name="Google Shape;1256;p78"/>
          <p:cNvSpPr txBox="1"/>
          <p:nvPr>
            <p:ph idx="1" type="body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Perhaps one reason our model was not training very well was because we lost too many features while under 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can be expected as we essentially threw away 200k data points</a:t>
            </a:r>
            <a:endParaRPr/>
          </a:p>
        </p:txBody>
      </p:sp>
      <p:sp>
        <p:nvSpPr>
          <p:cNvPr id="1257" name="Google Shape;1257;p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Hypothesis</a:t>
            </a:r>
            <a:endParaRPr/>
          </a:p>
        </p:txBody>
      </p:sp>
      <p:sp>
        <p:nvSpPr>
          <p:cNvPr id="1258" name="Google Shape;1258;p78"/>
          <p:cNvSpPr txBox="1"/>
          <p:nvPr>
            <p:ph type="title"/>
          </p:nvPr>
        </p:nvSpPr>
        <p:spPr>
          <a:xfrm>
            <a:off x="720000" y="212967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: Over+Under Sample</a:t>
            </a:r>
            <a:endParaRPr/>
          </a:p>
        </p:txBody>
      </p:sp>
      <p:sp>
        <p:nvSpPr>
          <p:cNvPr id="1259" name="Google Shape;1259;p78"/>
          <p:cNvSpPr txBox="1"/>
          <p:nvPr>
            <p:ph idx="1" type="body"/>
          </p:nvPr>
        </p:nvSpPr>
        <p:spPr>
          <a:xfrm>
            <a:off x="720000" y="2796075"/>
            <a:ext cx="7704000" cy="15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tackle this problem, we used SMOTEENN sampling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aka </a:t>
            </a:r>
            <a:r>
              <a:rPr b="1" lang="en"/>
              <a:t>Synthetic Minority Over-sampling Technique</a:t>
            </a:r>
            <a:r>
              <a:rPr lang="en"/>
              <a:t> (SMOTE) + </a:t>
            </a:r>
            <a:r>
              <a:rPr b="1" lang="en"/>
              <a:t>Edited Nearest Neighbors</a:t>
            </a:r>
            <a:r>
              <a:rPr lang="en"/>
              <a:t> (ENN)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007BFF"/>
                </a:solidFill>
              </a:rPr>
              <a:t>generates synthetic samples</a:t>
            </a:r>
            <a:r>
              <a:rPr lang="en"/>
              <a:t> for the minority class (SMOTE)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>
                <a:solidFill>
                  <a:srgbClr val="007BFF"/>
                </a:solidFill>
              </a:rPr>
              <a:t>removes noisy samples</a:t>
            </a:r>
            <a:r>
              <a:rPr lang="en"/>
              <a:t> (ENN)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Resampling</a:t>
            </a:r>
            <a:endParaRPr/>
          </a:p>
        </p:txBody>
      </p:sp>
      <p:grpSp>
        <p:nvGrpSpPr>
          <p:cNvPr id="1265" name="Google Shape;1265;p79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266" name="Google Shape;1266;p79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79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79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79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0" name="Google Shape;1270;p79"/>
          <p:cNvSpPr/>
          <p:nvPr/>
        </p:nvSpPr>
        <p:spPr>
          <a:xfrm>
            <a:off x="3607275" y="1017725"/>
            <a:ext cx="1929600" cy="732000"/>
          </a:xfrm>
          <a:prstGeom prst="roundRect">
            <a:avLst>
              <a:gd fmla="val 16667" name="adj"/>
            </a:avLst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Dataset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71" name="Google Shape;1271;p79"/>
          <p:cNvSpPr/>
          <p:nvPr/>
        </p:nvSpPr>
        <p:spPr>
          <a:xfrm>
            <a:off x="1538675" y="1631225"/>
            <a:ext cx="1545000" cy="78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75% Train set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72" name="Google Shape;1272;p79"/>
          <p:cNvSpPr/>
          <p:nvPr/>
        </p:nvSpPr>
        <p:spPr>
          <a:xfrm>
            <a:off x="6238350" y="1631225"/>
            <a:ext cx="1545000" cy="78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25% Test set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sp>
        <p:nvSpPr>
          <p:cNvPr id="1273" name="Google Shape;1273;p79"/>
          <p:cNvSpPr/>
          <p:nvPr/>
        </p:nvSpPr>
        <p:spPr>
          <a:xfrm>
            <a:off x="1538675" y="3818675"/>
            <a:ext cx="1545000" cy="785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Training set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274" name="Google Shape;1274;p79"/>
          <p:cNvCxnSpPr>
            <a:stCxn id="1270" idx="1"/>
            <a:endCxn id="1271" idx="0"/>
          </p:cNvCxnSpPr>
          <p:nvPr/>
        </p:nvCxnSpPr>
        <p:spPr>
          <a:xfrm flipH="1">
            <a:off x="2311275" y="1383725"/>
            <a:ext cx="1296000" cy="247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5" name="Google Shape;1275;p79"/>
          <p:cNvCxnSpPr>
            <a:stCxn id="1270" idx="3"/>
            <a:endCxn id="1272" idx="0"/>
          </p:cNvCxnSpPr>
          <p:nvPr/>
        </p:nvCxnSpPr>
        <p:spPr>
          <a:xfrm>
            <a:off x="5536875" y="1383725"/>
            <a:ext cx="1473900" cy="2475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6" name="Google Shape;1276;p79"/>
          <p:cNvSpPr/>
          <p:nvPr/>
        </p:nvSpPr>
        <p:spPr>
          <a:xfrm>
            <a:off x="1538675" y="2724938"/>
            <a:ext cx="1545000" cy="785100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Resampler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277" name="Google Shape;1277;p79"/>
          <p:cNvCxnSpPr>
            <a:stCxn id="1271" idx="2"/>
            <a:endCxn id="1276" idx="0"/>
          </p:cNvCxnSpPr>
          <p:nvPr/>
        </p:nvCxnSpPr>
        <p:spPr>
          <a:xfrm>
            <a:off x="2311175" y="2416325"/>
            <a:ext cx="0" cy="308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78" name="Google Shape;1278;p79"/>
          <p:cNvCxnSpPr>
            <a:stCxn id="1276" idx="2"/>
            <a:endCxn id="1273" idx="0"/>
          </p:cNvCxnSpPr>
          <p:nvPr/>
        </p:nvCxnSpPr>
        <p:spPr>
          <a:xfrm flipH="1" rot="-5400000">
            <a:off x="2157125" y="3664088"/>
            <a:ext cx="308700" cy="600"/>
          </a:xfrm>
          <a:prstGeom prst="bentConnector3">
            <a:avLst>
              <a:gd fmla="val 4999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79" name="Google Shape;1279;p79"/>
          <p:cNvSpPr/>
          <p:nvPr/>
        </p:nvSpPr>
        <p:spPr>
          <a:xfrm>
            <a:off x="3799575" y="3818675"/>
            <a:ext cx="1545000" cy="785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Train the model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280" name="Google Shape;1280;p79"/>
          <p:cNvCxnSpPr>
            <a:stCxn id="1273" idx="3"/>
            <a:endCxn id="1279" idx="1"/>
          </p:cNvCxnSpPr>
          <p:nvPr/>
        </p:nvCxnSpPr>
        <p:spPr>
          <a:xfrm>
            <a:off x="3083675" y="4211225"/>
            <a:ext cx="715800" cy="600"/>
          </a:xfrm>
          <a:prstGeom prst="bentConnector3">
            <a:avLst>
              <a:gd fmla="val 50007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81" name="Google Shape;1281;p79"/>
          <p:cNvSpPr/>
          <p:nvPr/>
        </p:nvSpPr>
        <p:spPr>
          <a:xfrm>
            <a:off x="6238350" y="3818975"/>
            <a:ext cx="1545000" cy="785100"/>
          </a:xfrm>
          <a:prstGeom prst="roundRect">
            <a:avLst>
              <a:gd fmla="val 16667" name="adj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Evaluate model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282" name="Google Shape;1282;p79"/>
          <p:cNvCxnSpPr>
            <a:stCxn id="1279" idx="3"/>
            <a:endCxn id="1281" idx="1"/>
          </p:cNvCxnSpPr>
          <p:nvPr/>
        </p:nvCxnSpPr>
        <p:spPr>
          <a:xfrm>
            <a:off x="5344575" y="4211225"/>
            <a:ext cx="893700" cy="600"/>
          </a:xfrm>
          <a:prstGeom prst="bentConnector3">
            <a:avLst>
              <a:gd fmla="val 50004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3" name="Google Shape;1283;p79"/>
          <p:cNvCxnSpPr>
            <a:stCxn id="1272" idx="2"/>
            <a:endCxn id="1281" idx="0"/>
          </p:cNvCxnSpPr>
          <p:nvPr/>
        </p:nvCxnSpPr>
        <p:spPr>
          <a:xfrm flipH="1" rot="-5400000">
            <a:off x="6309750" y="3117425"/>
            <a:ext cx="14028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284" name="Google Shape;1284;p79"/>
          <p:cNvCxnSpPr>
            <a:stCxn id="1272" idx="2"/>
            <a:endCxn id="1281" idx="0"/>
          </p:cNvCxnSpPr>
          <p:nvPr/>
        </p:nvCxnSpPr>
        <p:spPr>
          <a:xfrm flipH="1" rot="-5400000">
            <a:off x="6309750" y="3117425"/>
            <a:ext cx="1402800" cy="600"/>
          </a:xfrm>
          <a:prstGeom prst="bentConnector3">
            <a:avLst>
              <a:gd fmla="val 49995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9" name="Google Shape;1289;p80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290" name="Google Shape;1290;p80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1" name="Google Shape;1291;p80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2" name="Google Shape;1292;p8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3" name="Google Shape;1293;p8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4" name="Google Shape;1294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</a:t>
            </a:r>
            <a:r>
              <a:rPr lang="en"/>
              <a:t>Results </a:t>
            </a:r>
            <a:r>
              <a:rPr lang="en" sz="1600"/>
              <a:t>(Resampled)</a:t>
            </a:r>
            <a:endParaRPr sz="1600"/>
          </a:p>
        </p:txBody>
      </p:sp>
      <p:graphicFrame>
        <p:nvGraphicFramePr>
          <p:cNvPr id="1295" name="Google Shape;1295;p80"/>
          <p:cNvGraphicFramePr/>
          <p:nvPr/>
        </p:nvGraphicFramePr>
        <p:xfrm>
          <a:off x="1841250" y="15091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{34AB20C1-BC04-418F-943E-9549E78BEC00}</a:tableStyleId>
              </a:tblPr>
              <a:tblGrid>
                <a:gridCol w="986350"/>
                <a:gridCol w="868400"/>
                <a:gridCol w="985850"/>
                <a:gridCol w="720325"/>
                <a:gridCol w="1091075"/>
                <a:gridCol w="1033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Accuracy </a:t>
                      </a: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(Train)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Accuracy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(Test)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Recall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(Test)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Evaluation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Comments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Decision Tree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94%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46%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/>
                </a:tc>
              </a:tr>
              <a:tr h="7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Random Forest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97%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90%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44%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90%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Overfitted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Logistic Regression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94%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54%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81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301" name="Google Shape;1301;p81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2" name="Google Shape;1302;p81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3" name="Google Shape;1303;p8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4" name="Google Shape;1304;p81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05" name="Google Shape;1305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Intermediate Results </a:t>
            </a:r>
            <a:r>
              <a:rPr lang="en" sz="1600"/>
              <a:t>(Resampled)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306" name="Google Shape;1306;p81"/>
          <p:cNvSpPr/>
          <p:nvPr/>
        </p:nvSpPr>
        <p:spPr>
          <a:xfrm>
            <a:off x="6626394" y="1392625"/>
            <a:ext cx="1611600" cy="7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7" name="Google Shape;1307;p81"/>
          <p:cNvSpPr/>
          <p:nvPr/>
        </p:nvSpPr>
        <p:spPr>
          <a:xfrm>
            <a:off x="3606304" y="1392625"/>
            <a:ext cx="1611600" cy="7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8" name="Google Shape;1308;p81"/>
          <p:cNvSpPr/>
          <p:nvPr/>
        </p:nvSpPr>
        <p:spPr>
          <a:xfrm>
            <a:off x="667700" y="1421571"/>
            <a:ext cx="1611600" cy="746400"/>
          </a:xfrm>
          <a:prstGeom prst="roundRect">
            <a:avLst>
              <a:gd fmla="val 16667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9" name="Google Shape;1309;p81"/>
          <p:cNvSpPr txBox="1"/>
          <p:nvPr>
            <p:ph idx="4294967295" type="subTitle"/>
          </p:nvPr>
        </p:nvSpPr>
        <p:spPr>
          <a:xfrm>
            <a:off x="667700" y="1597360"/>
            <a:ext cx="1611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Decision Tree</a:t>
            </a:r>
            <a:endParaRPr b="1"/>
          </a:p>
        </p:txBody>
      </p:sp>
      <p:sp>
        <p:nvSpPr>
          <p:cNvPr id="1310" name="Google Shape;1310;p81"/>
          <p:cNvSpPr txBox="1"/>
          <p:nvPr>
            <p:ph idx="4294967295" type="subTitle"/>
          </p:nvPr>
        </p:nvSpPr>
        <p:spPr>
          <a:xfrm>
            <a:off x="3777750" y="1568425"/>
            <a:ext cx="12690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RandomForest</a:t>
            </a:r>
            <a:endParaRPr b="1"/>
          </a:p>
        </p:txBody>
      </p:sp>
      <p:sp>
        <p:nvSpPr>
          <p:cNvPr id="1311" name="Google Shape;1311;p81"/>
          <p:cNvSpPr txBox="1"/>
          <p:nvPr>
            <p:ph idx="4294967295" type="subTitle"/>
          </p:nvPr>
        </p:nvSpPr>
        <p:spPr>
          <a:xfrm>
            <a:off x="6626394" y="1568437"/>
            <a:ext cx="16116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b="1" lang="en"/>
              <a:t>Logistic Regression</a:t>
            </a:r>
            <a:endParaRPr b="1"/>
          </a:p>
        </p:txBody>
      </p:sp>
      <p:sp>
        <p:nvSpPr>
          <p:cNvPr id="1312" name="Google Shape;1312;p81"/>
          <p:cNvSpPr txBox="1"/>
          <p:nvPr/>
        </p:nvSpPr>
        <p:spPr>
          <a:xfrm>
            <a:off x="2394900" y="1017725"/>
            <a:ext cx="40347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Condensed"/>
                <a:ea typeface="Fira Sans Condensed"/>
                <a:cs typeface="Fira Sans Condensed"/>
                <a:sym typeface="Fira Sans Condensed"/>
              </a:rPr>
              <a:t>Confusion matrix (Test)</a:t>
            </a:r>
            <a:endParaRPr>
              <a:solidFill>
                <a:schemeClr val="dk1"/>
              </a:solidFill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1313" name="Google Shape;1313;p81"/>
          <p:cNvCxnSpPr/>
          <p:nvPr/>
        </p:nvCxnSpPr>
        <p:spPr>
          <a:xfrm>
            <a:off x="3012175" y="1195425"/>
            <a:ext cx="23700" cy="383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14" name="Google Shape;1314;p81"/>
          <p:cNvCxnSpPr/>
          <p:nvPr/>
        </p:nvCxnSpPr>
        <p:spPr>
          <a:xfrm>
            <a:off x="5951900" y="1195425"/>
            <a:ext cx="23700" cy="38301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15" name="Google Shape;131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20371"/>
            <a:ext cx="2707375" cy="23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6" name="Google Shape;1316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5848" y="2291425"/>
            <a:ext cx="2723652" cy="23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7" name="Google Shape;1317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28000" y="2291425"/>
            <a:ext cx="2863600" cy="25368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2" name="Google Shape;1322;p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</a:t>
            </a:r>
            <a:endParaRPr/>
          </a:p>
        </p:txBody>
      </p:sp>
      <p:sp>
        <p:nvSpPr>
          <p:cNvPr id="1323" name="Google Shape;1323;p82"/>
          <p:cNvSpPr txBox="1"/>
          <p:nvPr>
            <p:ph idx="1" type="body"/>
          </p:nvPr>
        </p:nvSpPr>
        <p:spPr>
          <a:xfrm>
            <a:off x="720000" y="1090525"/>
            <a:ext cx="7704000" cy="32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Char char="●"/>
            </a:pPr>
            <a:r>
              <a:rPr b="1" lang="en">
                <a:solidFill>
                  <a:srgbClr val="007BFF"/>
                </a:solidFill>
              </a:rPr>
              <a:t>LogisticRegression</a:t>
            </a:r>
            <a:r>
              <a:rPr b="1" lang="en">
                <a:solidFill>
                  <a:srgbClr val="007BFF"/>
                </a:solidFill>
              </a:rPr>
              <a:t> </a:t>
            </a:r>
            <a:r>
              <a:rPr lang="en"/>
              <a:t>performed the best with resampled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Accuracy: </a:t>
            </a:r>
            <a:r>
              <a:rPr lang="en">
                <a:solidFill>
                  <a:srgbClr val="007B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94%</a:t>
            </a:r>
            <a:endParaRPr>
              <a:solidFill>
                <a:srgbClr val="007B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Recall: </a:t>
            </a:r>
            <a:r>
              <a:rPr lang="en">
                <a:solidFill>
                  <a:srgbClr val="007B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54</a:t>
            </a:r>
            <a:r>
              <a:rPr lang="en">
                <a:solidFill>
                  <a:srgbClr val="007B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%</a:t>
            </a:r>
            <a:endParaRPr>
              <a:solidFill>
                <a:srgbClr val="007B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Evaluation</a:t>
            </a:r>
            <a:r>
              <a:rPr lang="en"/>
              <a:t>: </a:t>
            </a:r>
            <a:r>
              <a:rPr lang="en">
                <a:solidFill>
                  <a:srgbClr val="007B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93</a:t>
            </a:r>
            <a:r>
              <a:rPr lang="en">
                <a:solidFill>
                  <a:srgbClr val="007BFF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rPr>
              <a:t>%</a:t>
            </a:r>
            <a:endParaRPr>
              <a:solidFill>
                <a:srgbClr val="007BFF"/>
              </a:solidFill>
              <a:latin typeface="Fira Sans Condensed Medium"/>
              <a:ea typeface="Fira Sans Condensed Medium"/>
              <a:cs typeface="Fira Sans Condensed Medium"/>
              <a:sym typeface="Fira Sans Condensed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 Condensed"/>
              <a:buChar char="●"/>
            </a:pPr>
            <a:r>
              <a:rPr b="1" lang="en">
                <a:solidFill>
                  <a:srgbClr val="007BFF"/>
                </a:solidFill>
              </a:rPr>
              <a:t>Preserved </a:t>
            </a:r>
            <a:r>
              <a:rPr lang="en"/>
              <a:t>more information with SMOTEENN resampling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Fira Sans Condensed"/>
              <a:buChar char="●"/>
            </a:pPr>
            <a:r>
              <a:rPr b="1" lang="en">
                <a:solidFill>
                  <a:srgbClr val="007BFF"/>
                </a:solidFill>
              </a:rPr>
              <a:t>Variance </a:t>
            </a:r>
            <a:r>
              <a:rPr lang="en"/>
              <a:t>caused by class imbalance (only say if we are doing no sampled data)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7" name="Shape 1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28" name="Google Shape;1328;p83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329" name="Google Shape;1329;p83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0" name="Google Shape;1330;p83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1" name="Google Shape;1331;p8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2" name="Google Shape;1332;p8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3" name="Google Shape;1333;p83"/>
          <p:cNvSpPr txBox="1"/>
          <p:nvPr>
            <p:ph idx="1" type="body"/>
          </p:nvPr>
        </p:nvSpPr>
        <p:spPr>
          <a:xfrm>
            <a:off x="720000" y="1114125"/>
            <a:ext cx="7704000" cy="76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/>
              <a:t>Try to improve any our model further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Darker Grotesque"/>
              <a:buChar char="●"/>
            </a:pPr>
            <a:r>
              <a:rPr b="1" lang="en">
                <a:solidFill>
                  <a:srgbClr val="007BFF"/>
                </a:solidFill>
              </a:rPr>
              <a:t>Randomized Search</a:t>
            </a:r>
            <a:r>
              <a:rPr lang="en"/>
              <a:t> used to tune hyperparameters</a:t>
            </a:r>
            <a:endParaRPr/>
          </a:p>
        </p:txBody>
      </p:sp>
      <p:sp>
        <p:nvSpPr>
          <p:cNvPr id="1334" name="Google Shape;1334;p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</a:t>
            </a:r>
            <a:endParaRPr/>
          </a:p>
        </p:txBody>
      </p:sp>
      <p:sp>
        <p:nvSpPr>
          <p:cNvPr id="1335" name="Google Shape;1335;p83"/>
          <p:cNvSpPr txBox="1"/>
          <p:nvPr>
            <p:ph idx="1" type="body"/>
          </p:nvPr>
        </p:nvSpPr>
        <p:spPr>
          <a:xfrm>
            <a:off x="720000" y="2632025"/>
            <a:ext cx="6775800" cy="207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</a:t>
            </a:r>
            <a:r>
              <a:rPr lang="en"/>
              <a:t>ptimization technique used to find the </a:t>
            </a:r>
            <a:r>
              <a:rPr b="1" lang="en">
                <a:solidFill>
                  <a:srgbClr val="007BFF"/>
                </a:solidFill>
              </a:rPr>
              <a:t>best hyperparameters</a:t>
            </a:r>
            <a:r>
              <a:rPr lang="en"/>
              <a:t> for a machine learning model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Randomly selects combinations of hyperparameters from predefined ranges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6" name="Google Shape;1336;p83"/>
          <p:cNvSpPr txBox="1"/>
          <p:nvPr>
            <p:ph type="title"/>
          </p:nvPr>
        </p:nvSpPr>
        <p:spPr>
          <a:xfrm>
            <a:off x="720000" y="19865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Randomized Search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7"/>
          <p:cNvSpPr txBox="1"/>
          <p:nvPr>
            <p:ph type="title"/>
          </p:nvPr>
        </p:nvSpPr>
        <p:spPr>
          <a:xfrm>
            <a:off x="3049650" y="1634925"/>
            <a:ext cx="45555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Practical </a:t>
            </a:r>
            <a:r>
              <a:rPr b="1" lang="en"/>
              <a:t>Motivation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</p:txBody>
      </p:sp>
      <p:sp>
        <p:nvSpPr>
          <p:cNvPr id="854" name="Google Shape;854;p57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01.</a:t>
            </a:r>
            <a:endParaRPr/>
          </a:p>
        </p:txBody>
      </p:sp>
      <p:grpSp>
        <p:nvGrpSpPr>
          <p:cNvPr id="855" name="Google Shape;855;p57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856" name="Google Shape;856;p57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57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5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57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60" name="Google Shape;860;p57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861" name="Google Shape;861;p57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57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57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57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57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57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7" name="Google Shape;867;p57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8" name="Google Shape;868;p57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9" name="Google Shape;869;p57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0" name="Google Shape;870;p57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1" name="Google Shape;871;p57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2" name="Google Shape;872;p57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3" name="Google Shape;873;p57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4" name="Google Shape;874;p57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5" name="Google Shape;875;p57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6" name="Google Shape;876;p57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77" name="Google Shape;877;p57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1" name="Google Shape;1341;p84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342" name="Google Shape;1342;p84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3" name="Google Shape;1343;p84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4" name="Google Shape;1344;p84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84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46" name="Google Shape;1346;p84"/>
          <p:cNvSpPr txBox="1"/>
          <p:nvPr>
            <p:ph idx="1" type="body"/>
          </p:nvPr>
        </p:nvSpPr>
        <p:spPr>
          <a:xfrm>
            <a:off x="720000" y="1090525"/>
            <a:ext cx="77040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Hyperparameter tuning did not yield any noticable results</a:t>
            </a:r>
            <a:endParaRPr/>
          </a:p>
        </p:txBody>
      </p:sp>
      <p:sp>
        <p:nvSpPr>
          <p:cNvPr id="1347" name="Google Shape;1347;p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</a:t>
            </a:r>
            <a:r>
              <a:rPr lang="en"/>
              <a:t> Results</a:t>
            </a:r>
            <a:endParaRPr/>
          </a:p>
        </p:txBody>
      </p:sp>
      <p:graphicFrame>
        <p:nvGraphicFramePr>
          <p:cNvPr id="1348" name="Google Shape;1348;p84"/>
          <p:cNvGraphicFramePr/>
          <p:nvPr/>
        </p:nvGraphicFramePr>
        <p:xfrm>
          <a:off x="907225" y="1718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{34AB20C1-BC04-418F-943E-9549E78BEC00}</a:tableStyleId>
              </a:tblPr>
              <a:tblGrid>
                <a:gridCol w="1573075"/>
                <a:gridCol w="858925"/>
                <a:gridCol w="1003300"/>
                <a:gridCol w="947275"/>
                <a:gridCol w="1266450"/>
                <a:gridCol w="12270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Accuracy </a:t>
                      </a: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(Train)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Accuracy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(Test)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Recall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(Test)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Evaluation</a:t>
                      </a:r>
                      <a:endParaRPr sz="12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Comments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</a:tr>
              <a:tr h="6095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Logistic Regression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94</a:t>
                      </a: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.3</a:t>
                      </a: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93.5%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54.1%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93.5%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  <a:tr h="7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Logistic Regression (Hyperparameters)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94.3%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93.5%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54.1%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93.5%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B5394"/>
                          </a:solidFill>
                          <a:latin typeface="Fira Sans Condensed Medium"/>
                          <a:ea typeface="Fira Sans Condensed Medium"/>
                          <a:cs typeface="Fira Sans Condensed Medium"/>
                          <a:sym typeface="Fira Sans Condensed Medium"/>
                        </a:rPr>
                        <a:t>Negligible difference</a:t>
                      </a:r>
                      <a:endParaRPr>
                        <a:solidFill>
                          <a:srgbClr val="0B5394"/>
                        </a:solidFill>
                        <a:latin typeface="Fira Sans Condensed Medium"/>
                        <a:ea typeface="Fira Sans Condensed Medium"/>
                        <a:cs typeface="Fira Sans Condensed Medium"/>
                        <a:sym typeface="Fira Sans Condensed Medium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2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Google Shape;1353;p85"/>
          <p:cNvSpPr txBox="1"/>
          <p:nvPr>
            <p:ph type="title"/>
          </p:nvPr>
        </p:nvSpPr>
        <p:spPr>
          <a:xfrm>
            <a:off x="3049650" y="1634925"/>
            <a:ext cx="3674700" cy="1205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Conclusion</a:t>
            </a:r>
            <a:endParaRPr sz="2000"/>
          </a:p>
        </p:txBody>
      </p:sp>
      <p:sp>
        <p:nvSpPr>
          <p:cNvPr id="1354" name="Google Shape;1354;p85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06.</a:t>
            </a:r>
            <a:endParaRPr/>
          </a:p>
        </p:txBody>
      </p:sp>
      <p:grpSp>
        <p:nvGrpSpPr>
          <p:cNvPr id="1355" name="Google Shape;1355;p85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356" name="Google Shape;1356;p85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85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8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85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0" name="Google Shape;1360;p85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1361" name="Google Shape;1361;p85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85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85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85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85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85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85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85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85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85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1" name="Google Shape;1371;p85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2" name="Google Shape;1372;p85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3" name="Google Shape;1373;p85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4" name="Google Shape;1374;p85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5" name="Google Shape;1375;p85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6" name="Google Shape;1376;p85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7" name="Google Shape;1377;p85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82" name="Google Shape;1382;p86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383" name="Google Shape;1383;p86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4" name="Google Shape;1384;p86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5" name="Google Shape;1385;p8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86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7" name="Google Shape;1387;p86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1388" name="Google Shape;1388;p86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9" name="Google Shape;1389;p86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0" name="Google Shape;1390;p86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1" name="Google Shape;1391;p86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2" name="Google Shape;1392;p86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3" name="Google Shape;1393;p86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4" name="Google Shape;1394;p86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86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6" name="Google Shape;1396;p86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7" name="Google Shape;1397;p86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8" name="Google Shape;1398;p86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86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0" name="Google Shape;1400;p86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1" name="Google Shape;1401;p86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86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3" name="Google Shape;1403;p86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4" name="Google Shape;1404;p86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5" name="Google Shape;1405;p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Did we solve the problem?</a:t>
            </a:r>
            <a:endParaRPr/>
          </a:p>
        </p:txBody>
      </p:sp>
      <p:sp>
        <p:nvSpPr>
          <p:cNvPr id="1406" name="Google Shape;1406;p86"/>
          <p:cNvSpPr txBox="1"/>
          <p:nvPr>
            <p:ph idx="1" type="body"/>
          </p:nvPr>
        </p:nvSpPr>
        <p:spPr>
          <a:xfrm>
            <a:off x="720000" y="1090525"/>
            <a:ext cx="7704000" cy="29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were able to use machine learning to use an individual’s health report to decently predict whether the person will develop a heart attack.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found that out of the many attributes, only a few make up a significant portion of what helps us with the prediction.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So, going back to our problem, individuals can work on these these attributes to reduce their likelihood of having a heart attack which </a:t>
            </a:r>
            <a:r>
              <a:rPr lang="en"/>
              <a:t>coincides</a:t>
            </a:r>
            <a:r>
              <a:rPr lang="en"/>
              <a:t> with mainstream beliefs that the more physically fit a person is, the healthier their cardiovascular health. Thank you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p87"/>
          <p:cNvSpPr txBox="1"/>
          <p:nvPr>
            <p:ph type="title"/>
          </p:nvPr>
        </p:nvSpPr>
        <p:spPr>
          <a:xfrm>
            <a:off x="2347950" y="1147088"/>
            <a:ext cx="4448100" cy="11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412" name="Google Shape;1412;p87"/>
          <p:cNvSpPr txBox="1"/>
          <p:nvPr/>
        </p:nvSpPr>
        <p:spPr>
          <a:xfrm>
            <a:off x="2496150" y="4288475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Please keep this slide for attribution</a:t>
            </a:r>
            <a:endParaRPr b="0" i="0" sz="1000" u="none" cap="none" strike="noStrik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413" name="Google Shape;1413;p87"/>
          <p:cNvGrpSpPr/>
          <p:nvPr/>
        </p:nvGrpSpPr>
        <p:grpSpPr>
          <a:xfrm>
            <a:off x="554732" y="1452090"/>
            <a:ext cx="1277710" cy="851703"/>
            <a:chOff x="5491417" y="588600"/>
            <a:chExt cx="1098727" cy="732459"/>
          </a:xfrm>
        </p:grpSpPr>
        <p:sp>
          <p:nvSpPr>
            <p:cNvPr id="1414" name="Google Shape;1414;p87"/>
            <p:cNvSpPr/>
            <p:nvPr/>
          </p:nvSpPr>
          <p:spPr>
            <a:xfrm>
              <a:off x="5491417" y="588600"/>
              <a:ext cx="183058" cy="183057"/>
            </a:xfrm>
            <a:custGeom>
              <a:rect b="b" l="l" r="r" t="t"/>
              <a:pathLst>
                <a:path extrusionOk="0" h="254246" w="254247">
                  <a:moveTo>
                    <a:pt x="254248" y="254247"/>
                  </a:moveTo>
                  <a:lnTo>
                    <a:pt x="0" y="254247"/>
                  </a:lnTo>
                  <a:lnTo>
                    <a:pt x="0" y="106044"/>
                  </a:lnTo>
                  <a:cubicBezTo>
                    <a:pt x="0" y="47477"/>
                    <a:pt x="47477" y="0"/>
                    <a:pt x="106044" y="0"/>
                  </a:cubicBezTo>
                  <a:lnTo>
                    <a:pt x="254248" y="0"/>
                  </a:lnTo>
                  <a:lnTo>
                    <a:pt x="254248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5" name="Google Shape;1415;p87"/>
            <p:cNvSpPr/>
            <p:nvPr/>
          </p:nvSpPr>
          <p:spPr>
            <a:xfrm>
              <a:off x="5491417" y="771734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6" name="Google Shape;1416;p87"/>
            <p:cNvSpPr/>
            <p:nvPr/>
          </p:nvSpPr>
          <p:spPr>
            <a:xfrm>
              <a:off x="5491417" y="954868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7" name="Google Shape;1417;p87"/>
            <p:cNvSpPr/>
            <p:nvPr/>
          </p:nvSpPr>
          <p:spPr>
            <a:xfrm>
              <a:off x="5491417" y="1138002"/>
              <a:ext cx="183058" cy="183002"/>
            </a:xfrm>
            <a:custGeom>
              <a:rect b="b" l="l" r="r" t="t"/>
              <a:pathLst>
                <a:path extrusionOk="0" h="254170" w="254247">
                  <a:moveTo>
                    <a:pt x="254248" y="254171"/>
                  </a:moveTo>
                  <a:lnTo>
                    <a:pt x="106044" y="254171"/>
                  </a:lnTo>
                  <a:cubicBezTo>
                    <a:pt x="47477" y="254171"/>
                    <a:pt x="0" y="206694"/>
                    <a:pt x="0" y="148127"/>
                  </a:cubicBezTo>
                  <a:lnTo>
                    <a:pt x="0" y="0"/>
                  </a:lnTo>
                  <a:lnTo>
                    <a:pt x="254248" y="0"/>
                  </a:lnTo>
                  <a:lnTo>
                    <a:pt x="254248" y="254171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8" name="Google Shape;1418;p87"/>
            <p:cNvSpPr/>
            <p:nvPr/>
          </p:nvSpPr>
          <p:spPr>
            <a:xfrm>
              <a:off x="5674551" y="588600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9" name="Google Shape;1419;p87"/>
            <p:cNvSpPr/>
            <p:nvPr/>
          </p:nvSpPr>
          <p:spPr>
            <a:xfrm>
              <a:off x="5674551" y="771734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0" name="Google Shape;1420;p87"/>
            <p:cNvSpPr/>
            <p:nvPr/>
          </p:nvSpPr>
          <p:spPr>
            <a:xfrm>
              <a:off x="5674551" y="954868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1" name="Google Shape;1421;p87"/>
            <p:cNvSpPr/>
            <p:nvPr/>
          </p:nvSpPr>
          <p:spPr>
            <a:xfrm>
              <a:off x="5674551" y="1138002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2" name="Google Shape;1422;p87"/>
            <p:cNvSpPr/>
            <p:nvPr/>
          </p:nvSpPr>
          <p:spPr>
            <a:xfrm>
              <a:off x="5857685" y="588600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3" name="Google Shape;1423;p87"/>
            <p:cNvSpPr/>
            <p:nvPr/>
          </p:nvSpPr>
          <p:spPr>
            <a:xfrm>
              <a:off x="5857685" y="771734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4" name="Google Shape;1424;p87"/>
            <p:cNvSpPr/>
            <p:nvPr/>
          </p:nvSpPr>
          <p:spPr>
            <a:xfrm>
              <a:off x="5857685" y="954868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5" name="Google Shape;1425;p87"/>
            <p:cNvSpPr/>
            <p:nvPr/>
          </p:nvSpPr>
          <p:spPr>
            <a:xfrm>
              <a:off x="5857685" y="1138002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6" name="Google Shape;1426;p87"/>
            <p:cNvSpPr/>
            <p:nvPr/>
          </p:nvSpPr>
          <p:spPr>
            <a:xfrm>
              <a:off x="6040819" y="588600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87"/>
            <p:cNvSpPr/>
            <p:nvPr/>
          </p:nvSpPr>
          <p:spPr>
            <a:xfrm>
              <a:off x="6040819" y="771734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8" name="Google Shape;1428;p87"/>
            <p:cNvSpPr/>
            <p:nvPr/>
          </p:nvSpPr>
          <p:spPr>
            <a:xfrm>
              <a:off x="6040819" y="954868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87"/>
            <p:cNvSpPr/>
            <p:nvPr/>
          </p:nvSpPr>
          <p:spPr>
            <a:xfrm>
              <a:off x="6040819" y="1138002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0" name="Google Shape;1430;p87"/>
            <p:cNvSpPr/>
            <p:nvPr/>
          </p:nvSpPr>
          <p:spPr>
            <a:xfrm>
              <a:off x="6223953" y="588600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1" name="Google Shape;1431;p87"/>
            <p:cNvSpPr/>
            <p:nvPr/>
          </p:nvSpPr>
          <p:spPr>
            <a:xfrm>
              <a:off x="6223953" y="771734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2" name="Google Shape;1432;p87"/>
            <p:cNvSpPr/>
            <p:nvPr/>
          </p:nvSpPr>
          <p:spPr>
            <a:xfrm>
              <a:off x="6223953" y="954868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3" name="Google Shape;1433;p87"/>
            <p:cNvSpPr/>
            <p:nvPr/>
          </p:nvSpPr>
          <p:spPr>
            <a:xfrm>
              <a:off x="6223953" y="1138002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6" y="0"/>
                  </a:lnTo>
                  <a:lnTo>
                    <a:pt x="254246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4" name="Google Shape;1434;p87"/>
            <p:cNvSpPr/>
            <p:nvPr/>
          </p:nvSpPr>
          <p:spPr>
            <a:xfrm>
              <a:off x="6407087" y="588600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254247" y="254247"/>
                  </a:moveTo>
                  <a:lnTo>
                    <a:pt x="0" y="254247"/>
                  </a:lnTo>
                  <a:lnTo>
                    <a:pt x="0" y="0"/>
                  </a:lnTo>
                  <a:lnTo>
                    <a:pt x="148203" y="0"/>
                  </a:lnTo>
                  <a:cubicBezTo>
                    <a:pt x="206770" y="0"/>
                    <a:pt x="254247" y="47477"/>
                    <a:pt x="254247" y="106044"/>
                  </a:cubicBezTo>
                  <a:lnTo>
                    <a:pt x="254247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5" name="Google Shape;1435;p87"/>
            <p:cNvSpPr/>
            <p:nvPr/>
          </p:nvSpPr>
          <p:spPr>
            <a:xfrm>
              <a:off x="6407087" y="771734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6" name="Google Shape;1436;p87"/>
            <p:cNvSpPr/>
            <p:nvPr/>
          </p:nvSpPr>
          <p:spPr>
            <a:xfrm>
              <a:off x="6407087" y="954868"/>
              <a:ext cx="183057" cy="183057"/>
            </a:xfrm>
            <a:custGeom>
              <a:rect b="b" l="l" r="r" t="t"/>
              <a:pathLst>
                <a:path extrusionOk="0" h="254246" w="254246">
                  <a:moveTo>
                    <a:pt x="0" y="0"/>
                  </a:moveTo>
                  <a:lnTo>
                    <a:pt x="254247" y="0"/>
                  </a:lnTo>
                  <a:lnTo>
                    <a:pt x="254247" y="254247"/>
                  </a:lnTo>
                  <a:lnTo>
                    <a:pt x="0" y="254247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7" name="Google Shape;1437;p87"/>
            <p:cNvSpPr/>
            <p:nvPr/>
          </p:nvSpPr>
          <p:spPr>
            <a:xfrm>
              <a:off x="6407032" y="1138002"/>
              <a:ext cx="183057" cy="183002"/>
            </a:xfrm>
            <a:custGeom>
              <a:rect b="b" l="l" r="r" t="t"/>
              <a:pathLst>
                <a:path extrusionOk="0" h="254170" w="254246">
                  <a:moveTo>
                    <a:pt x="148203" y="254171"/>
                  </a:moveTo>
                  <a:lnTo>
                    <a:pt x="0" y="254171"/>
                  </a:lnTo>
                  <a:lnTo>
                    <a:pt x="0" y="0"/>
                  </a:lnTo>
                  <a:lnTo>
                    <a:pt x="254247" y="0"/>
                  </a:lnTo>
                  <a:lnTo>
                    <a:pt x="254247" y="148203"/>
                  </a:lnTo>
                  <a:cubicBezTo>
                    <a:pt x="254323" y="206694"/>
                    <a:pt x="206770" y="254171"/>
                    <a:pt x="148203" y="25417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8" name="Google Shape;1438;p87"/>
            <p:cNvSpPr/>
            <p:nvPr/>
          </p:nvSpPr>
          <p:spPr>
            <a:xfrm>
              <a:off x="5646646" y="740710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76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39" name="Google Shape;1439;p87"/>
            <p:cNvSpPr/>
            <p:nvPr/>
          </p:nvSpPr>
          <p:spPr>
            <a:xfrm>
              <a:off x="5741250" y="831703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0" name="Google Shape;1440;p87"/>
            <p:cNvSpPr/>
            <p:nvPr/>
          </p:nvSpPr>
          <p:spPr>
            <a:xfrm>
              <a:off x="5961208" y="633029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1" name="Google Shape;1441;p87"/>
            <p:cNvSpPr/>
            <p:nvPr/>
          </p:nvSpPr>
          <p:spPr>
            <a:xfrm>
              <a:off x="5829780" y="990597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2" name="Google Shape;1442;p87"/>
            <p:cNvSpPr/>
            <p:nvPr/>
          </p:nvSpPr>
          <p:spPr>
            <a:xfrm>
              <a:off x="6099858" y="1214768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0" y="60137"/>
                    <a:pt x="0" y="38741"/>
                  </a:cubicBezTo>
                  <a:cubicBezTo>
                    <a:pt x="0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3" name="Google Shape;1443;p87"/>
            <p:cNvSpPr/>
            <p:nvPr/>
          </p:nvSpPr>
          <p:spPr>
            <a:xfrm>
              <a:off x="5891007" y="926963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7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7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87"/>
            <p:cNvSpPr/>
            <p:nvPr/>
          </p:nvSpPr>
          <p:spPr>
            <a:xfrm>
              <a:off x="5543343" y="633029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5" name="Google Shape;1445;p87"/>
            <p:cNvSpPr/>
            <p:nvPr/>
          </p:nvSpPr>
          <p:spPr>
            <a:xfrm>
              <a:off x="5829780" y="850142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086" y="0"/>
                    <a:pt x="77482" y="17319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87"/>
            <p:cNvSpPr/>
            <p:nvPr/>
          </p:nvSpPr>
          <p:spPr>
            <a:xfrm>
              <a:off x="5741250" y="935444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37"/>
                    <a:pt x="60138" y="77482"/>
                    <a:pt x="38741" y="77482"/>
                  </a:cubicBezTo>
                  <a:cubicBezTo>
                    <a:pt x="17345" y="77482"/>
                    <a:pt x="1" y="60137"/>
                    <a:pt x="1" y="38741"/>
                  </a:cubicBezTo>
                  <a:cubicBezTo>
                    <a:pt x="1" y="17345"/>
                    <a:pt x="17345" y="0"/>
                    <a:pt x="38741" y="0"/>
                  </a:cubicBezTo>
                  <a:cubicBezTo>
                    <a:pt x="60138" y="0"/>
                    <a:pt x="77482" y="17345"/>
                    <a:pt x="77482" y="387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87"/>
            <p:cNvSpPr/>
            <p:nvPr/>
          </p:nvSpPr>
          <p:spPr>
            <a:xfrm>
              <a:off x="5575516" y="1018503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086" y="0"/>
                    <a:pt x="77482" y="17395"/>
                    <a:pt x="77482" y="3874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8" name="Google Shape;1448;p87"/>
            <p:cNvSpPr/>
            <p:nvPr/>
          </p:nvSpPr>
          <p:spPr>
            <a:xfrm>
              <a:off x="5547610" y="1173732"/>
              <a:ext cx="55787" cy="55786"/>
            </a:xfrm>
            <a:custGeom>
              <a:rect b="b" l="l" r="r" t="t"/>
              <a:pathLst>
                <a:path extrusionOk="0" h="77481" w="77482">
                  <a:moveTo>
                    <a:pt x="77482" y="38741"/>
                  </a:moveTo>
                  <a:cubicBezTo>
                    <a:pt x="77482" y="60162"/>
                    <a:pt x="60163" y="77482"/>
                    <a:pt x="38742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20"/>
                    <a:pt x="17320" y="0"/>
                    <a:pt x="38742" y="0"/>
                  </a:cubicBezTo>
                  <a:cubicBezTo>
                    <a:pt x="60163" y="0"/>
                    <a:pt x="77482" y="17396"/>
                    <a:pt x="77482" y="3874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87"/>
            <p:cNvSpPr/>
            <p:nvPr/>
          </p:nvSpPr>
          <p:spPr>
            <a:xfrm>
              <a:off x="5646646" y="878047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2" y="77482"/>
                    <a:pt x="38741" y="77482"/>
                  </a:cubicBezTo>
                  <a:cubicBezTo>
                    <a:pt x="17319" y="77482"/>
                    <a:pt x="0" y="60162"/>
                    <a:pt x="0" y="38741"/>
                  </a:cubicBezTo>
                  <a:cubicBezTo>
                    <a:pt x="0" y="17319"/>
                    <a:pt x="17319" y="0"/>
                    <a:pt x="38741" y="0"/>
                  </a:cubicBezTo>
                  <a:cubicBezTo>
                    <a:pt x="60162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87"/>
            <p:cNvSpPr/>
            <p:nvPr/>
          </p:nvSpPr>
          <p:spPr>
            <a:xfrm>
              <a:off x="6292621" y="803852"/>
              <a:ext cx="55786" cy="55786"/>
            </a:xfrm>
            <a:custGeom>
              <a:rect b="b" l="l" r="r" t="t"/>
              <a:pathLst>
                <a:path extrusionOk="0" h="77481" w="77481">
                  <a:moveTo>
                    <a:pt x="77482" y="38741"/>
                  </a:moveTo>
                  <a:cubicBezTo>
                    <a:pt x="77482" y="60162"/>
                    <a:pt x="60163" y="77482"/>
                    <a:pt x="38741" y="77482"/>
                  </a:cubicBezTo>
                  <a:cubicBezTo>
                    <a:pt x="17320" y="77482"/>
                    <a:pt x="0" y="60162"/>
                    <a:pt x="0" y="38741"/>
                  </a:cubicBezTo>
                  <a:cubicBezTo>
                    <a:pt x="0" y="17319"/>
                    <a:pt x="17320" y="0"/>
                    <a:pt x="38741" y="0"/>
                  </a:cubicBezTo>
                  <a:cubicBezTo>
                    <a:pt x="60163" y="0"/>
                    <a:pt x="77482" y="17319"/>
                    <a:pt x="77482" y="3874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51" name="Google Shape;1451;p87"/>
          <p:cNvGrpSpPr/>
          <p:nvPr/>
        </p:nvGrpSpPr>
        <p:grpSpPr>
          <a:xfrm>
            <a:off x="7636453" y="2729776"/>
            <a:ext cx="902058" cy="901976"/>
            <a:chOff x="4246591" y="503851"/>
            <a:chExt cx="902058" cy="901976"/>
          </a:xfrm>
        </p:grpSpPr>
        <p:grpSp>
          <p:nvGrpSpPr>
            <p:cNvPr id="1452" name="Google Shape;1452;p87"/>
            <p:cNvGrpSpPr/>
            <p:nvPr/>
          </p:nvGrpSpPr>
          <p:grpSpPr>
            <a:xfrm>
              <a:off x="4246595" y="503899"/>
              <a:ext cx="901831" cy="901928"/>
              <a:chOff x="5998919" y="3270921"/>
              <a:chExt cx="1426046" cy="1426198"/>
            </a:xfrm>
          </p:grpSpPr>
          <p:sp>
            <p:nvSpPr>
              <p:cNvPr id="1453" name="Google Shape;1453;p87"/>
              <p:cNvSpPr/>
              <p:nvPr/>
            </p:nvSpPr>
            <p:spPr>
              <a:xfrm>
                <a:off x="5998919" y="3270921"/>
                <a:ext cx="713137" cy="713137"/>
              </a:xfrm>
              <a:custGeom>
                <a:rect b="b" l="l" r="r" t="t"/>
                <a:pathLst>
                  <a:path extrusionOk="0" h="713137" w="713137">
                    <a:moveTo>
                      <a:pt x="713137" y="521407"/>
                    </a:move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lnTo>
                      <a:pt x="521408" y="713137"/>
                    </a:lnTo>
                    <a:cubicBezTo>
                      <a:pt x="521408" y="607245"/>
                      <a:pt x="607245" y="521407"/>
                      <a:pt x="713137" y="52140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4" name="Google Shape;1454;p87"/>
              <p:cNvSpPr/>
              <p:nvPr/>
            </p:nvSpPr>
            <p:spPr>
              <a:xfrm>
                <a:off x="5998919" y="3983982"/>
                <a:ext cx="1426046" cy="713137"/>
              </a:xfrm>
              <a:custGeom>
                <a:rect b="b" l="l" r="r" t="t"/>
                <a:pathLst>
                  <a:path extrusionOk="0" h="713137" w="1426046">
                    <a:moveTo>
                      <a:pt x="904715" y="5165"/>
                    </a:moveTo>
                    <a:cubicBezTo>
                      <a:pt x="901981" y="108702"/>
                      <a:pt x="817282" y="191730"/>
                      <a:pt x="713137" y="191730"/>
                    </a:cubicBezTo>
                    <a:cubicBezTo>
                      <a:pt x="607245" y="191730"/>
                      <a:pt x="521408" y="105892"/>
                      <a:pt x="521408" y="0"/>
                    </a:cubicBezTo>
                    <a:lnTo>
                      <a:pt x="0" y="0"/>
                    </a:lnTo>
                    <a:cubicBezTo>
                      <a:pt x="0" y="393866"/>
                      <a:pt x="319271" y="713137"/>
                      <a:pt x="713137" y="713137"/>
                    </a:cubicBezTo>
                    <a:cubicBezTo>
                      <a:pt x="1100623" y="713137"/>
                      <a:pt x="1415867" y="404121"/>
                      <a:pt x="1426047" y="19067"/>
                    </a:cubicBezTo>
                    <a:lnTo>
                      <a:pt x="904715" y="5165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455" name="Google Shape;1455;p87"/>
            <p:cNvSpPr/>
            <p:nvPr/>
          </p:nvSpPr>
          <p:spPr>
            <a:xfrm>
              <a:off x="4783305" y="636091"/>
              <a:ext cx="365344" cy="330991"/>
            </a:xfrm>
            <a:custGeom>
              <a:rect b="b" l="l" r="r" t="t"/>
              <a:pathLst>
                <a:path extrusionOk="0" h="523306" w="577619">
                  <a:moveTo>
                    <a:pt x="56213" y="504164"/>
                  </a:moveTo>
                  <a:cubicBezTo>
                    <a:pt x="56213" y="505911"/>
                    <a:pt x="56136" y="507582"/>
                    <a:pt x="56060" y="509329"/>
                  </a:cubicBezTo>
                  <a:lnTo>
                    <a:pt x="577392" y="523306"/>
                  </a:lnTo>
                  <a:cubicBezTo>
                    <a:pt x="577544" y="516926"/>
                    <a:pt x="577620" y="510621"/>
                    <a:pt x="577620" y="504240"/>
                  </a:cubicBezTo>
                  <a:cubicBezTo>
                    <a:pt x="577620" y="307345"/>
                    <a:pt x="497783" y="129060"/>
                    <a:pt x="368722" y="0"/>
                  </a:cubicBezTo>
                  <a:lnTo>
                    <a:pt x="0" y="368722"/>
                  </a:lnTo>
                  <a:cubicBezTo>
                    <a:pt x="34791" y="403286"/>
                    <a:pt x="56213" y="451218"/>
                    <a:pt x="56213" y="50416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87"/>
            <p:cNvSpPr/>
            <p:nvPr/>
          </p:nvSpPr>
          <p:spPr>
            <a:xfrm>
              <a:off x="4810784" y="788761"/>
              <a:ext cx="309659" cy="122566"/>
            </a:xfrm>
            <a:custGeom>
              <a:rect b="b" l="l" r="r" t="t"/>
              <a:pathLst>
                <a:path extrusionOk="0" h="193780" w="489579">
                  <a:moveTo>
                    <a:pt x="0" y="193781"/>
                  </a:moveTo>
                  <a:lnTo>
                    <a:pt x="48957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457" name="Google Shape;1457;p87"/>
            <p:cNvGrpSpPr/>
            <p:nvPr/>
          </p:nvGrpSpPr>
          <p:grpSpPr>
            <a:xfrm>
              <a:off x="4246591" y="503851"/>
              <a:ext cx="901928" cy="901976"/>
              <a:chOff x="5998919" y="3270845"/>
              <a:chExt cx="1426198" cy="1426274"/>
            </a:xfrm>
          </p:grpSpPr>
          <p:sp>
            <p:nvSpPr>
              <p:cNvPr id="1458" name="Google Shape;1458;p87"/>
              <p:cNvSpPr/>
              <p:nvPr/>
            </p:nvSpPr>
            <p:spPr>
              <a:xfrm>
                <a:off x="6712056" y="3270845"/>
                <a:ext cx="504239" cy="577619"/>
              </a:xfrm>
              <a:custGeom>
                <a:rect b="b" l="l" r="r" t="t"/>
                <a:pathLst>
                  <a:path extrusionOk="0" h="577619" w="504239">
                    <a:moveTo>
                      <a:pt x="135518" y="577620"/>
                    </a:moveTo>
                    <a:lnTo>
                      <a:pt x="504240" y="208897"/>
                    </a:lnTo>
                    <a:cubicBezTo>
                      <a:pt x="375179" y="79837"/>
                      <a:pt x="196895" y="0"/>
                      <a:pt x="0" y="0"/>
                    </a:cubicBezTo>
                    <a:lnTo>
                      <a:pt x="0" y="521408"/>
                    </a:lnTo>
                    <a:cubicBezTo>
                      <a:pt x="52946" y="521483"/>
                      <a:pt x="100879" y="542905"/>
                      <a:pt x="135518" y="57762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59" name="Google Shape;1459;p87"/>
              <p:cNvSpPr/>
              <p:nvPr/>
            </p:nvSpPr>
            <p:spPr>
              <a:xfrm>
                <a:off x="6847498" y="3479895"/>
                <a:ext cx="577619" cy="523306"/>
              </a:xfrm>
              <a:custGeom>
                <a:rect b="b" l="l" r="r" t="t"/>
                <a:pathLst>
                  <a:path extrusionOk="0" h="523306" w="577619">
                    <a:moveTo>
                      <a:pt x="56213" y="504164"/>
                    </a:moveTo>
                    <a:cubicBezTo>
                      <a:pt x="56213" y="505911"/>
                      <a:pt x="56136" y="507582"/>
                      <a:pt x="56060" y="509329"/>
                    </a:cubicBezTo>
                    <a:lnTo>
                      <a:pt x="577392" y="523306"/>
                    </a:lnTo>
                    <a:cubicBezTo>
                      <a:pt x="577544" y="516926"/>
                      <a:pt x="577620" y="510621"/>
                      <a:pt x="577620" y="504240"/>
                    </a:cubicBezTo>
                    <a:cubicBezTo>
                      <a:pt x="577620" y="307345"/>
                      <a:pt x="497783" y="129060"/>
                      <a:pt x="368722" y="0"/>
                    </a:cubicBezTo>
                    <a:lnTo>
                      <a:pt x="0" y="368722"/>
                    </a:lnTo>
                    <a:cubicBezTo>
                      <a:pt x="34791" y="403286"/>
                      <a:pt x="56213" y="451218"/>
                      <a:pt x="56213" y="504164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460" name="Google Shape;1460;p87"/>
              <p:cNvSpPr/>
              <p:nvPr/>
            </p:nvSpPr>
            <p:spPr>
              <a:xfrm>
                <a:off x="5998919" y="3270845"/>
                <a:ext cx="1426046" cy="1426274"/>
              </a:xfrm>
              <a:custGeom>
                <a:rect b="b" l="l" r="r" t="t"/>
                <a:pathLst>
                  <a:path extrusionOk="0" h="1426274" w="1426046">
                    <a:moveTo>
                      <a:pt x="904715" y="718303"/>
                    </a:moveTo>
                    <a:cubicBezTo>
                      <a:pt x="901981" y="821840"/>
                      <a:pt x="817282" y="904867"/>
                      <a:pt x="713137" y="904867"/>
                    </a:cubicBezTo>
                    <a:cubicBezTo>
                      <a:pt x="607245" y="904867"/>
                      <a:pt x="521408" y="819029"/>
                      <a:pt x="521408" y="713137"/>
                    </a:cubicBezTo>
                    <a:cubicBezTo>
                      <a:pt x="521408" y="607245"/>
                      <a:pt x="607245" y="521408"/>
                      <a:pt x="713137" y="521408"/>
                    </a:cubicBezTo>
                    <a:lnTo>
                      <a:pt x="713137" y="0"/>
                    </a:lnTo>
                    <a:cubicBezTo>
                      <a:pt x="319271" y="0"/>
                      <a:pt x="0" y="319271"/>
                      <a:pt x="0" y="713137"/>
                    </a:cubicBezTo>
                    <a:cubicBezTo>
                      <a:pt x="0" y="1107003"/>
                      <a:pt x="319271" y="1426274"/>
                      <a:pt x="713137" y="1426274"/>
                    </a:cubicBezTo>
                    <a:cubicBezTo>
                      <a:pt x="1100623" y="1426274"/>
                      <a:pt x="1415867" y="1117258"/>
                      <a:pt x="1426047" y="732204"/>
                    </a:cubicBezTo>
                    <a:lnTo>
                      <a:pt x="904715" y="718303"/>
                    </a:lnTo>
                    <a:close/>
                  </a:path>
                </a:pathLst>
              </a:custGeom>
              <a:noFill/>
              <a:ln cap="flat" cmpd="sng" w="9525">
                <a:solidFill>
                  <a:schemeClr val="dk1"/>
                </a:solidFill>
                <a:prstDash val="solid"/>
                <a:miter lim="8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461" name="Google Shape;1461;p87"/>
          <p:cNvSpPr/>
          <p:nvPr/>
        </p:nvSpPr>
        <p:spPr>
          <a:xfrm>
            <a:off x="3671900" y="592922"/>
            <a:ext cx="499200" cy="49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2" name="Google Shape;1462;p87"/>
          <p:cNvSpPr/>
          <p:nvPr/>
        </p:nvSpPr>
        <p:spPr>
          <a:xfrm>
            <a:off x="4322400" y="592922"/>
            <a:ext cx="499200" cy="49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3" name="Google Shape;1463;p87"/>
          <p:cNvSpPr/>
          <p:nvPr/>
        </p:nvSpPr>
        <p:spPr>
          <a:xfrm>
            <a:off x="4972900" y="592922"/>
            <a:ext cx="499200" cy="4992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4" name="Google Shape;1464;p87"/>
          <p:cNvSpPr/>
          <p:nvPr/>
        </p:nvSpPr>
        <p:spPr>
          <a:xfrm>
            <a:off x="3748645" y="669499"/>
            <a:ext cx="345674" cy="346056"/>
          </a:xfrm>
          <a:custGeom>
            <a:rect b="b" l="l" r="r" t="t"/>
            <a:pathLst>
              <a:path extrusionOk="0" h="10872" w="1086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5" name="Google Shape;1465;p87"/>
          <p:cNvGrpSpPr/>
          <p:nvPr/>
        </p:nvGrpSpPr>
        <p:grpSpPr>
          <a:xfrm>
            <a:off x="4398967" y="669690"/>
            <a:ext cx="346056" cy="345674"/>
            <a:chOff x="3303268" y="3817349"/>
            <a:chExt cx="346056" cy="345674"/>
          </a:xfrm>
        </p:grpSpPr>
        <p:sp>
          <p:nvSpPr>
            <p:cNvPr id="1466" name="Google Shape;1466;p87"/>
            <p:cNvSpPr/>
            <p:nvPr/>
          </p:nvSpPr>
          <p:spPr>
            <a:xfrm>
              <a:off x="330326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87"/>
            <p:cNvSpPr/>
            <p:nvPr/>
          </p:nvSpPr>
          <p:spPr>
            <a:xfrm>
              <a:off x="3368074" y="3882537"/>
              <a:ext cx="215298" cy="215298"/>
            </a:xfrm>
            <a:custGeom>
              <a:rect b="b" l="l" r="r" t="t"/>
              <a:pathLst>
                <a:path extrusionOk="0" h="6764" w="6764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87"/>
            <p:cNvSpPr/>
            <p:nvPr/>
          </p:nvSpPr>
          <p:spPr>
            <a:xfrm>
              <a:off x="3418143" y="3933656"/>
              <a:ext cx="114811" cy="112742"/>
            </a:xfrm>
            <a:custGeom>
              <a:rect b="b" l="l" r="r" t="t"/>
              <a:pathLst>
                <a:path extrusionOk="0" h="3542" w="3607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87"/>
            <p:cNvSpPr/>
            <p:nvPr/>
          </p:nvSpPr>
          <p:spPr>
            <a:xfrm>
              <a:off x="3519298" y="3910197"/>
              <a:ext cx="29570" cy="29220"/>
            </a:xfrm>
            <a:custGeom>
              <a:rect b="b" l="l" r="r" t="t"/>
              <a:pathLst>
                <a:path extrusionOk="0" h="918" w="929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70" name="Google Shape;1470;p87"/>
          <p:cNvGrpSpPr/>
          <p:nvPr/>
        </p:nvGrpSpPr>
        <p:grpSpPr>
          <a:xfrm>
            <a:off x="5049685" y="669690"/>
            <a:ext cx="345642" cy="345674"/>
            <a:chOff x="5549861" y="3817349"/>
            <a:chExt cx="345642" cy="345674"/>
          </a:xfrm>
        </p:grpSpPr>
        <p:sp>
          <p:nvSpPr>
            <p:cNvPr id="1471" name="Google Shape;1471;p87"/>
            <p:cNvSpPr/>
            <p:nvPr/>
          </p:nvSpPr>
          <p:spPr>
            <a:xfrm>
              <a:off x="5549861" y="3817349"/>
              <a:ext cx="345642" cy="345674"/>
            </a:xfrm>
            <a:custGeom>
              <a:rect b="b" l="l" r="r" t="t"/>
              <a:pathLst>
                <a:path extrusionOk="0" h="10860" w="10859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87"/>
            <p:cNvSpPr/>
            <p:nvPr/>
          </p:nvSpPr>
          <p:spPr>
            <a:xfrm>
              <a:off x="5590763" y="3890208"/>
              <a:ext cx="262661" cy="200052"/>
            </a:xfrm>
            <a:custGeom>
              <a:rect b="b" l="l" r="r" t="t"/>
              <a:pathLst>
                <a:path extrusionOk="0" h="6285" w="8252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87"/>
            <p:cNvSpPr/>
            <p:nvPr/>
          </p:nvSpPr>
          <p:spPr>
            <a:xfrm>
              <a:off x="5680587" y="3935024"/>
              <a:ext cx="105389" cy="110514"/>
            </a:xfrm>
            <a:custGeom>
              <a:rect b="b" l="l" r="r" t="t"/>
              <a:pathLst>
                <a:path extrusionOk="0" h="3472" w="3311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/>
              <a:t>Practical motivation</a:t>
            </a:r>
            <a:endParaRPr b="1"/>
          </a:p>
        </p:txBody>
      </p:sp>
      <p:sp>
        <p:nvSpPr>
          <p:cNvPr id="883" name="Google Shape;883;p58"/>
          <p:cNvSpPr txBox="1"/>
          <p:nvPr>
            <p:ph idx="1" type="subTitle"/>
          </p:nvPr>
        </p:nvSpPr>
        <p:spPr>
          <a:xfrm>
            <a:off x="3780475" y="1545650"/>
            <a:ext cx="4650300" cy="83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03200" lvl="0" marL="342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800,000 suffer heart attacks</a:t>
            </a:r>
            <a:endParaRPr/>
          </a:p>
          <a:p>
            <a:pPr indent="-203200" lvl="1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600,000 are </a:t>
            </a:r>
            <a:r>
              <a:rPr b="1" lang="en">
                <a:solidFill>
                  <a:srgbClr val="007BFF"/>
                </a:solidFill>
              </a:rPr>
              <a:t>First Timers</a:t>
            </a:r>
            <a:endParaRPr/>
          </a:p>
        </p:txBody>
      </p:sp>
      <p:sp>
        <p:nvSpPr>
          <p:cNvPr id="884" name="Google Shape;884;p58"/>
          <p:cNvSpPr txBox="1"/>
          <p:nvPr>
            <p:ph idx="2" type="subTitle"/>
          </p:nvPr>
        </p:nvSpPr>
        <p:spPr>
          <a:xfrm>
            <a:off x="3780475" y="1212500"/>
            <a:ext cx="46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Annually (USA)</a:t>
            </a:r>
            <a:endParaRPr/>
          </a:p>
        </p:txBody>
      </p:sp>
      <p:sp>
        <p:nvSpPr>
          <p:cNvPr id="885" name="Google Shape;885;p58"/>
          <p:cNvSpPr txBox="1"/>
          <p:nvPr>
            <p:ph idx="5" type="subTitle"/>
          </p:nvPr>
        </p:nvSpPr>
        <p:spPr>
          <a:xfrm>
            <a:off x="3780475" y="3445975"/>
            <a:ext cx="4650300" cy="10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Early </a:t>
            </a:r>
            <a:r>
              <a:rPr b="1" lang="en">
                <a:solidFill>
                  <a:srgbClr val="007BFF"/>
                </a:solidFill>
              </a:rPr>
              <a:t>intervention</a:t>
            </a:r>
            <a:endParaRPr b="1">
              <a:solidFill>
                <a:srgbClr val="007B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Reduce healthcare </a:t>
            </a:r>
            <a:r>
              <a:rPr b="1" lang="en">
                <a:solidFill>
                  <a:srgbClr val="007BFF"/>
                </a:solidFill>
              </a:rPr>
              <a:t>cost</a:t>
            </a:r>
            <a:endParaRPr b="1">
              <a:solidFill>
                <a:srgbClr val="007BFF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en">
                <a:solidFill>
                  <a:srgbClr val="007BFF"/>
                </a:solidFill>
              </a:rPr>
              <a:t>Improved</a:t>
            </a:r>
            <a:r>
              <a:rPr lang="en"/>
              <a:t> prognosis</a:t>
            </a:r>
            <a:endParaRPr/>
          </a:p>
        </p:txBody>
      </p:sp>
      <p:sp>
        <p:nvSpPr>
          <p:cNvPr id="886" name="Google Shape;886;p58"/>
          <p:cNvSpPr txBox="1"/>
          <p:nvPr>
            <p:ph idx="6" type="subTitle"/>
          </p:nvPr>
        </p:nvSpPr>
        <p:spPr>
          <a:xfrm>
            <a:off x="3780475" y="3112825"/>
            <a:ext cx="46503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Benefits of early risk detection</a:t>
            </a:r>
            <a:endParaRPr/>
          </a:p>
        </p:txBody>
      </p:sp>
      <p:grpSp>
        <p:nvGrpSpPr>
          <p:cNvPr id="887" name="Google Shape;887;p58"/>
          <p:cNvGrpSpPr/>
          <p:nvPr/>
        </p:nvGrpSpPr>
        <p:grpSpPr>
          <a:xfrm>
            <a:off x="720004" y="3261064"/>
            <a:ext cx="1689042" cy="1031912"/>
            <a:chOff x="3577367" y="1677509"/>
            <a:chExt cx="1393254" cy="851132"/>
          </a:xfrm>
        </p:grpSpPr>
        <p:sp>
          <p:nvSpPr>
            <p:cNvPr id="888" name="Google Shape;888;p58"/>
            <p:cNvSpPr/>
            <p:nvPr/>
          </p:nvSpPr>
          <p:spPr>
            <a:xfrm>
              <a:off x="3605409" y="1677509"/>
              <a:ext cx="1365212" cy="851132"/>
            </a:xfrm>
            <a:custGeom>
              <a:rect b="b" l="l" r="r" t="t"/>
              <a:pathLst>
                <a:path extrusionOk="0" h="1764004" w="2829455">
                  <a:moveTo>
                    <a:pt x="2699484" y="1764004"/>
                  </a:moveTo>
                  <a:lnTo>
                    <a:pt x="129972" y="1764004"/>
                  </a:lnTo>
                  <a:cubicBezTo>
                    <a:pt x="58187" y="1764004"/>
                    <a:pt x="0" y="1705817"/>
                    <a:pt x="0" y="1634032"/>
                  </a:cubicBezTo>
                  <a:lnTo>
                    <a:pt x="0" y="129972"/>
                  </a:lnTo>
                  <a:cubicBezTo>
                    <a:pt x="0" y="58187"/>
                    <a:pt x="58187" y="0"/>
                    <a:pt x="129972" y="0"/>
                  </a:cubicBezTo>
                  <a:lnTo>
                    <a:pt x="2699484" y="0"/>
                  </a:lnTo>
                  <a:cubicBezTo>
                    <a:pt x="2771268" y="0"/>
                    <a:pt x="2829456" y="58187"/>
                    <a:pt x="2829456" y="129972"/>
                  </a:cubicBezTo>
                  <a:lnTo>
                    <a:pt x="2829456" y="1634032"/>
                  </a:lnTo>
                  <a:cubicBezTo>
                    <a:pt x="2829379" y="1705817"/>
                    <a:pt x="2771192" y="1764004"/>
                    <a:pt x="2699484" y="176400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9" name="Google Shape;889;p58"/>
            <p:cNvSpPr/>
            <p:nvPr/>
          </p:nvSpPr>
          <p:spPr>
            <a:xfrm>
              <a:off x="4660956" y="2269904"/>
              <a:ext cx="172521" cy="33830"/>
            </a:xfrm>
            <a:custGeom>
              <a:rect b="b" l="l" r="r" t="t"/>
              <a:pathLst>
                <a:path extrusionOk="0" h="70113" w="357556">
                  <a:moveTo>
                    <a:pt x="0" y="0"/>
                  </a:moveTo>
                  <a:lnTo>
                    <a:pt x="357556" y="0"/>
                  </a:lnTo>
                  <a:lnTo>
                    <a:pt x="357556" y="70113"/>
                  </a:lnTo>
                  <a:lnTo>
                    <a:pt x="0" y="70113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0" name="Google Shape;890;p58"/>
            <p:cNvSpPr/>
            <p:nvPr/>
          </p:nvSpPr>
          <p:spPr>
            <a:xfrm>
              <a:off x="4660956" y="2102017"/>
              <a:ext cx="172520" cy="127878"/>
            </a:xfrm>
            <a:custGeom>
              <a:rect b="b" l="l" r="r" t="t"/>
              <a:pathLst>
                <a:path extrusionOk="0" h="265033" w="357555">
                  <a:moveTo>
                    <a:pt x="294583" y="265034"/>
                  </a:moveTo>
                  <a:lnTo>
                    <a:pt x="62973" y="265034"/>
                  </a:lnTo>
                  <a:cubicBezTo>
                    <a:pt x="28182" y="265034"/>
                    <a:pt x="0" y="236851"/>
                    <a:pt x="0" y="202061"/>
                  </a:cubicBezTo>
                  <a:lnTo>
                    <a:pt x="0" y="62973"/>
                  </a:lnTo>
                  <a:cubicBezTo>
                    <a:pt x="0" y="28182"/>
                    <a:pt x="28182" y="0"/>
                    <a:pt x="62973" y="0"/>
                  </a:cubicBezTo>
                  <a:lnTo>
                    <a:pt x="294583" y="0"/>
                  </a:lnTo>
                  <a:cubicBezTo>
                    <a:pt x="329374" y="0"/>
                    <a:pt x="357556" y="28182"/>
                    <a:pt x="357556" y="62973"/>
                  </a:cubicBezTo>
                  <a:lnTo>
                    <a:pt x="357556" y="202061"/>
                  </a:lnTo>
                  <a:cubicBezTo>
                    <a:pt x="357556" y="236851"/>
                    <a:pt x="329374" y="265034"/>
                    <a:pt x="294583" y="26503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1" name="Google Shape;891;p58"/>
            <p:cNvSpPr/>
            <p:nvPr/>
          </p:nvSpPr>
          <p:spPr>
            <a:xfrm>
              <a:off x="4660956" y="2337139"/>
              <a:ext cx="110506" cy="3665"/>
            </a:xfrm>
            <a:custGeom>
              <a:rect b="b" l="l" r="r" t="t"/>
              <a:pathLst>
                <a:path extrusionOk="0" h="7596" w="229027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2" name="Google Shape;892;p58"/>
            <p:cNvSpPr/>
            <p:nvPr/>
          </p:nvSpPr>
          <p:spPr>
            <a:xfrm>
              <a:off x="4660956" y="2359661"/>
              <a:ext cx="110506" cy="3665"/>
            </a:xfrm>
            <a:custGeom>
              <a:rect b="b" l="l" r="r" t="t"/>
              <a:pathLst>
                <a:path extrusionOk="0" h="7596" w="229027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3" name="Google Shape;893;p58"/>
            <p:cNvSpPr/>
            <p:nvPr/>
          </p:nvSpPr>
          <p:spPr>
            <a:xfrm>
              <a:off x="4660956" y="2382146"/>
              <a:ext cx="110506" cy="3665"/>
            </a:xfrm>
            <a:custGeom>
              <a:rect b="b" l="l" r="r" t="t"/>
              <a:pathLst>
                <a:path extrusionOk="0" h="7596" w="229027">
                  <a:moveTo>
                    <a:pt x="0" y="0"/>
                  </a:moveTo>
                  <a:lnTo>
                    <a:pt x="229027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4" name="Google Shape;894;p58"/>
            <p:cNvSpPr/>
            <p:nvPr/>
          </p:nvSpPr>
          <p:spPr>
            <a:xfrm>
              <a:off x="4561547" y="1677509"/>
              <a:ext cx="3665" cy="851131"/>
            </a:xfrm>
            <a:custGeom>
              <a:rect b="b" l="l" r="r" t="t"/>
              <a:pathLst>
                <a:path extrusionOk="0" h="1764003" w="7596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5" name="Google Shape;895;p58"/>
            <p:cNvSpPr/>
            <p:nvPr/>
          </p:nvSpPr>
          <p:spPr>
            <a:xfrm>
              <a:off x="4402508" y="1677509"/>
              <a:ext cx="3665" cy="851131"/>
            </a:xfrm>
            <a:custGeom>
              <a:rect b="b" l="l" r="r" t="t"/>
              <a:pathLst>
                <a:path extrusionOk="0" h="1764003" w="7596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6" name="Google Shape;896;p58"/>
            <p:cNvSpPr/>
            <p:nvPr/>
          </p:nvSpPr>
          <p:spPr>
            <a:xfrm>
              <a:off x="4243504" y="1677509"/>
              <a:ext cx="3665" cy="851131"/>
            </a:xfrm>
            <a:custGeom>
              <a:rect b="b" l="l" r="r" t="t"/>
              <a:pathLst>
                <a:path extrusionOk="0" h="1764003" w="7596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7" name="Google Shape;897;p58"/>
            <p:cNvSpPr/>
            <p:nvPr/>
          </p:nvSpPr>
          <p:spPr>
            <a:xfrm>
              <a:off x="4084465" y="1677509"/>
              <a:ext cx="3665" cy="851131"/>
            </a:xfrm>
            <a:custGeom>
              <a:rect b="b" l="l" r="r" t="t"/>
              <a:pathLst>
                <a:path extrusionOk="0" h="1764003" w="7596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8" name="Google Shape;898;p58"/>
            <p:cNvSpPr/>
            <p:nvPr/>
          </p:nvSpPr>
          <p:spPr>
            <a:xfrm>
              <a:off x="3925425" y="1677509"/>
              <a:ext cx="3665" cy="851131"/>
            </a:xfrm>
            <a:custGeom>
              <a:rect b="b" l="l" r="r" t="t"/>
              <a:pathLst>
                <a:path extrusionOk="0" h="1764003" w="7596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9" name="Google Shape;899;p58"/>
            <p:cNvSpPr/>
            <p:nvPr/>
          </p:nvSpPr>
          <p:spPr>
            <a:xfrm>
              <a:off x="3766423" y="1677509"/>
              <a:ext cx="3665" cy="851131"/>
            </a:xfrm>
            <a:custGeom>
              <a:rect b="b" l="l" r="r" t="t"/>
              <a:pathLst>
                <a:path extrusionOk="0" h="1764003" w="7596">
                  <a:moveTo>
                    <a:pt x="0" y="0"/>
                  </a:moveTo>
                  <a:lnTo>
                    <a:pt x="0" y="1764004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0" name="Google Shape;900;p58"/>
            <p:cNvSpPr/>
            <p:nvPr/>
          </p:nvSpPr>
          <p:spPr>
            <a:xfrm>
              <a:off x="3605409" y="1916202"/>
              <a:ext cx="958485" cy="400277"/>
            </a:xfrm>
            <a:custGeom>
              <a:rect b="b" l="l" r="r" t="t"/>
              <a:pathLst>
                <a:path extrusionOk="0" h="829589" w="1986498">
                  <a:moveTo>
                    <a:pt x="0" y="607196"/>
                  </a:moveTo>
                  <a:lnTo>
                    <a:pt x="299065" y="409465"/>
                  </a:lnTo>
                  <a:cubicBezTo>
                    <a:pt x="320486" y="395336"/>
                    <a:pt x="348289" y="395716"/>
                    <a:pt x="369330" y="410377"/>
                  </a:cubicBezTo>
                  <a:lnTo>
                    <a:pt x="590229" y="565112"/>
                  </a:lnTo>
                  <a:cubicBezTo>
                    <a:pt x="621754" y="587142"/>
                    <a:pt x="665508" y="575747"/>
                    <a:pt x="682220" y="541184"/>
                  </a:cubicBezTo>
                  <a:lnTo>
                    <a:pt x="926896" y="35273"/>
                  </a:lnTo>
                  <a:cubicBezTo>
                    <a:pt x="951508" y="-15622"/>
                    <a:pt x="1025647" y="-10228"/>
                    <a:pt x="1042663" y="43629"/>
                  </a:cubicBezTo>
                  <a:lnTo>
                    <a:pt x="1277084" y="785936"/>
                  </a:lnTo>
                  <a:cubicBezTo>
                    <a:pt x="1294251" y="840401"/>
                    <a:pt x="1369454" y="845111"/>
                    <a:pt x="1393306" y="793228"/>
                  </a:cubicBezTo>
                  <a:lnTo>
                    <a:pt x="1610635" y="321424"/>
                  </a:lnTo>
                  <a:cubicBezTo>
                    <a:pt x="1630765" y="277670"/>
                    <a:pt x="1690776" y="272277"/>
                    <a:pt x="1718426" y="311701"/>
                  </a:cubicBezTo>
                  <a:lnTo>
                    <a:pt x="1986499" y="693793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1" name="Google Shape;901;p58"/>
            <p:cNvSpPr/>
            <p:nvPr/>
          </p:nvSpPr>
          <p:spPr>
            <a:xfrm>
              <a:off x="3972662" y="2024069"/>
              <a:ext cx="45595" cy="45595"/>
            </a:xfrm>
            <a:custGeom>
              <a:rect b="b" l="l" r="r" t="t"/>
              <a:pathLst>
                <a:path extrusionOk="0" h="94497" w="94497">
                  <a:moveTo>
                    <a:pt x="94497" y="47249"/>
                  </a:moveTo>
                  <a:cubicBezTo>
                    <a:pt x="94497" y="73344"/>
                    <a:pt x="73343" y="94498"/>
                    <a:pt x="47249" y="94498"/>
                  </a:cubicBezTo>
                  <a:cubicBezTo>
                    <a:pt x="21154" y="94498"/>
                    <a:pt x="0" y="73344"/>
                    <a:pt x="0" y="47249"/>
                  </a:cubicBezTo>
                  <a:cubicBezTo>
                    <a:pt x="0" y="21154"/>
                    <a:pt x="21154" y="0"/>
                    <a:pt x="47249" y="0"/>
                  </a:cubicBezTo>
                  <a:cubicBezTo>
                    <a:pt x="73343" y="0"/>
                    <a:pt x="94497" y="21154"/>
                    <a:pt x="94497" y="4724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2" name="Google Shape;902;p58"/>
            <p:cNvSpPr/>
            <p:nvPr/>
          </p:nvSpPr>
          <p:spPr>
            <a:xfrm>
              <a:off x="3664089" y="1827628"/>
              <a:ext cx="317443" cy="189754"/>
            </a:xfrm>
            <a:custGeom>
              <a:rect b="b" l="l" r="r" t="t"/>
              <a:pathLst>
                <a:path extrusionOk="0" h="393272" w="657912">
                  <a:moveTo>
                    <a:pt x="622286" y="386954"/>
                  </a:moveTo>
                  <a:lnTo>
                    <a:pt x="552324" y="315397"/>
                  </a:lnTo>
                  <a:lnTo>
                    <a:pt x="50059" y="315397"/>
                  </a:lnTo>
                  <a:cubicBezTo>
                    <a:pt x="22409" y="315397"/>
                    <a:pt x="0" y="292988"/>
                    <a:pt x="0" y="265337"/>
                  </a:cubicBezTo>
                  <a:lnTo>
                    <a:pt x="0" y="50059"/>
                  </a:lnTo>
                  <a:cubicBezTo>
                    <a:pt x="0" y="22409"/>
                    <a:pt x="22409" y="0"/>
                    <a:pt x="50059" y="0"/>
                  </a:cubicBezTo>
                  <a:lnTo>
                    <a:pt x="607853" y="0"/>
                  </a:lnTo>
                  <a:cubicBezTo>
                    <a:pt x="635503" y="0"/>
                    <a:pt x="657912" y="22409"/>
                    <a:pt x="657912" y="50059"/>
                  </a:cubicBezTo>
                  <a:lnTo>
                    <a:pt x="657912" y="315397"/>
                  </a:lnTo>
                  <a:lnTo>
                    <a:pt x="657912" y="372445"/>
                  </a:lnTo>
                  <a:cubicBezTo>
                    <a:pt x="657912" y="391056"/>
                    <a:pt x="635275" y="400323"/>
                    <a:pt x="622286" y="386954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3" name="Google Shape;903;p58"/>
            <p:cNvSpPr/>
            <p:nvPr/>
          </p:nvSpPr>
          <p:spPr>
            <a:xfrm>
              <a:off x="3577367" y="2429163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4" name="Google Shape;904;p58"/>
            <p:cNvSpPr/>
            <p:nvPr/>
          </p:nvSpPr>
          <p:spPr>
            <a:xfrm>
              <a:off x="3577367" y="2318238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5" name="Google Shape;905;p58"/>
            <p:cNvSpPr/>
            <p:nvPr/>
          </p:nvSpPr>
          <p:spPr>
            <a:xfrm>
              <a:off x="3577367" y="2207348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6" name="Google Shape;906;p58"/>
            <p:cNvSpPr/>
            <p:nvPr/>
          </p:nvSpPr>
          <p:spPr>
            <a:xfrm>
              <a:off x="3577367" y="2096423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7" name="Google Shape;907;p58"/>
            <p:cNvSpPr/>
            <p:nvPr/>
          </p:nvSpPr>
          <p:spPr>
            <a:xfrm>
              <a:off x="3577367" y="1985534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8" name="Google Shape;908;p58"/>
            <p:cNvSpPr/>
            <p:nvPr/>
          </p:nvSpPr>
          <p:spPr>
            <a:xfrm>
              <a:off x="3577367" y="1874608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9" name="Google Shape;909;p58"/>
            <p:cNvSpPr/>
            <p:nvPr/>
          </p:nvSpPr>
          <p:spPr>
            <a:xfrm>
              <a:off x="3577367" y="1763720"/>
              <a:ext cx="53842" cy="3665"/>
            </a:xfrm>
            <a:custGeom>
              <a:rect b="b" l="l" r="r" t="t"/>
              <a:pathLst>
                <a:path extrusionOk="0" h="7596" w="111589">
                  <a:moveTo>
                    <a:pt x="0" y="0"/>
                  </a:moveTo>
                  <a:lnTo>
                    <a:pt x="11158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0" name="Google Shape;910;p58"/>
            <p:cNvSpPr/>
            <p:nvPr/>
          </p:nvSpPr>
          <p:spPr>
            <a:xfrm>
              <a:off x="4293447" y="2127573"/>
              <a:ext cx="83273" cy="83273"/>
            </a:xfrm>
            <a:custGeom>
              <a:rect b="b" l="l" r="r" t="t"/>
              <a:pathLst>
                <a:path extrusionOk="0" h="172587" w="172587">
                  <a:moveTo>
                    <a:pt x="172587" y="86294"/>
                  </a:moveTo>
                  <a:cubicBezTo>
                    <a:pt x="172587" y="133952"/>
                    <a:pt x="133952" y="172587"/>
                    <a:pt x="86293" y="172587"/>
                  </a:cubicBezTo>
                  <a:cubicBezTo>
                    <a:pt x="38635" y="172587"/>
                    <a:pt x="0" y="133952"/>
                    <a:pt x="0" y="86294"/>
                  </a:cubicBezTo>
                  <a:cubicBezTo>
                    <a:pt x="0" y="38635"/>
                    <a:pt x="38635" y="0"/>
                    <a:pt x="86293" y="0"/>
                  </a:cubicBezTo>
                  <a:cubicBezTo>
                    <a:pt x="133952" y="0"/>
                    <a:pt x="172587" y="38635"/>
                    <a:pt x="172587" y="862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1" name="Google Shape;911;p58"/>
            <p:cNvSpPr/>
            <p:nvPr/>
          </p:nvSpPr>
          <p:spPr>
            <a:xfrm>
              <a:off x="4561547" y="1738602"/>
              <a:ext cx="406653" cy="3665"/>
            </a:xfrm>
            <a:custGeom>
              <a:rect b="b" l="l" r="r" t="t"/>
              <a:pathLst>
                <a:path extrusionOk="0" h="7596" w="842805">
                  <a:moveTo>
                    <a:pt x="842805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12" name="Google Shape;912;p58"/>
          <p:cNvGrpSpPr/>
          <p:nvPr/>
        </p:nvGrpSpPr>
        <p:grpSpPr>
          <a:xfrm>
            <a:off x="1611170" y="1574806"/>
            <a:ext cx="1518587" cy="1233056"/>
            <a:chOff x="7329141" y="362469"/>
            <a:chExt cx="1022136" cy="829949"/>
          </a:xfrm>
        </p:grpSpPr>
        <p:sp>
          <p:nvSpPr>
            <p:cNvPr id="913" name="Google Shape;913;p58"/>
            <p:cNvSpPr/>
            <p:nvPr/>
          </p:nvSpPr>
          <p:spPr>
            <a:xfrm>
              <a:off x="7329141" y="362469"/>
              <a:ext cx="1022136" cy="829949"/>
            </a:xfrm>
            <a:custGeom>
              <a:rect b="b" l="l" r="r" t="t"/>
              <a:pathLst>
                <a:path extrusionOk="0" h="1544092" w="1901648">
                  <a:moveTo>
                    <a:pt x="1770840" y="1544092"/>
                  </a:moveTo>
                  <a:lnTo>
                    <a:pt x="130807" y="1544092"/>
                  </a:lnTo>
                  <a:cubicBezTo>
                    <a:pt x="58567" y="1544092"/>
                    <a:pt x="0" y="1485525"/>
                    <a:pt x="0" y="1413285"/>
                  </a:cubicBezTo>
                  <a:lnTo>
                    <a:pt x="0" y="130808"/>
                  </a:lnTo>
                  <a:cubicBezTo>
                    <a:pt x="0" y="58567"/>
                    <a:pt x="58567" y="0"/>
                    <a:pt x="130807" y="0"/>
                  </a:cubicBezTo>
                  <a:lnTo>
                    <a:pt x="1770840" y="0"/>
                  </a:lnTo>
                  <a:cubicBezTo>
                    <a:pt x="1843081" y="0"/>
                    <a:pt x="1901648" y="58567"/>
                    <a:pt x="1901648" y="130808"/>
                  </a:cubicBezTo>
                  <a:lnTo>
                    <a:pt x="1901648" y="1413285"/>
                  </a:lnTo>
                  <a:cubicBezTo>
                    <a:pt x="1901648" y="1485449"/>
                    <a:pt x="1843081" y="1544092"/>
                    <a:pt x="1770840" y="154409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4" name="Google Shape;914;p58"/>
            <p:cNvSpPr/>
            <p:nvPr/>
          </p:nvSpPr>
          <p:spPr>
            <a:xfrm>
              <a:off x="7479397" y="507863"/>
              <a:ext cx="275724" cy="489918"/>
            </a:xfrm>
            <a:custGeom>
              <a:rect b="b" l="l" r="r" t="t"/>
              <a:pathLst>
                <a:path extrusionOk="0" h="911475" w="512975">
                  <a:moveTo>
                    <a:pt x="512976" y="0"/>
                  </a:moveTo>
                  <a:cubicBezTo>
                    <a:pt x="229635" y="0"/>
                    <a:pt x="0" y="229635"/>
                    <a:pt x="0" y="512976"/>
                  </a:cubicBezTo>
                  <a:cubicBezTo>
                    <a:pt x="0" y="673864"/>
                    <a:pt x="74064" y="817434"/>
                    <a:pt x="189983" y="911476"/>
                  </a:cubicBezTo>
                  <a:lnTo>
                    <a:pt x="512976" y="512976"/>
                  </a:lnTo>
                  <a:lnTo>
                    <a:pt x="51297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915" name="Google Shape;915;p58"/>
            <p:cNvGrpSpPr/>
            <p:nvPr/>
          </p:nvGrpSpPr>
          <p:grpSpPr>
            <a:xfrm>
              <a:off x="7581574" y="507863"/>
              <a:ext cx="449624" cy="551756"/>
              <a:chOff x="6727477" y="1096947"/>
              <a:chExt cx="836044" cy="1025951"/>
            </a:xfrm>
          </p:grpSpPr>
          <p:sp>
            <p:nvSpPr>
              <p:cNvPr id="916" name="Google Shape;916;p58"/>
              <p:cNvSpPr/>
              <p:nvPr/>
            </p:nvSpPr>
            <p:spPr>
              <a:xfrm>
                <a:off x="7050546" y="1096947"/>
                <a:ext cx="512975" cy="1014176"/>
              </a:xfrm>
              <a:custGeom>
                <a:rect b="b" l="l" r="r" t="t"/>
                <a:pathLst>
                  <a:path extrusionOk="0" h="1014176" w="512975">
                    <a:moveTo>
                      <a:pt x="512976" y="512976"/>
                    </a:moveTo>
                    <a:cubicBezTo>
                      <a:pt x="512976" y="229635"/>
                      <a:pt x="283341" y="0"/>
                      <a:pt x="0" y="0"/>
                    </a:cubicBezTo>
                    <a:lnTo>
                      <a:pt x="0" y="512976"/>
                    </a:lnTo>
                    <a:lnTo>
                      <a:pt x="109538" y="1014177"/>
                    </a:lnTo>
                    <a:cubicBezTo>
                      <a:pt x="340161" y="963966"/>
                      <a:pt x="512976" y="758639"/>
                      <a:pt x="512976" y="512976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17" name="Google Shape;917;p58"/>
              <p:cNvSpPr/>
              <p:nvPr/>
            </p:nvSpPr>
            <p:spPr>
              <a:xfrm>
                <a:off x="6727477" y="1609923"/>
                <a:ext cx="432531" cy="512975"/>
              </a:xfrm>
              <a:custGeom>
                <a:rect b="b" l="l" r="r" t="t"/>
                <a:pathLst>
                  <a:path extrusionOk="0" h="512975" w="432531">
                    <a:moveTo>
                      <a:pt x="0" y="398500"/>
                    </a:moveTo>
                    <a:cubicBezTo>
                      <a:pt x="88192" y="470057"/>
                      <a:pt x="200617" y="512976"/>
                      <a:pt x="322993" y="512976"/>
                    </a:cubicBezTo>
                    <a:cubicBezTo>
                      <a:pt x="360594" y="512976"/>
                      <a:pt x="397208" y="508874"/>
                      <a:pt x="432531" y="501201"/>
                    </a:cubicBezTo>
                    <a:lnTo>
                      <a:pt x="322993" y="0"/>
                    </a:lnTo>
                    <a:lnTo>
                      <a:pt x="0" y="39850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18" name="Google Shape;918;p58"/>
            <p:cNvSpPr/>
            <p:nvPr/>
          </p:nvSpPr>
          <p:spPr>
            <a:xfrm>
              <a:off x="7755275" y="507863"/>
              <a:ext cx="222278" cy="438881"/>
            </a:xfrm>
            <a:custGeom>
              <a:rect b="b" l="l" r="r" t="t"/>
              <a:pathLst>
                <a:path extrusionOk="0" h="816522" w="413540">
                  <a:moveTo>
                    <a:pt x="0" y="0"/>
                  </a:moveTo>
                  <a:lnTo>
                    <a:pt x="0" y="512976"/>
                  </a:lnTo>
                  <a:lnTo>
                    <a:pt x="413541" y="81652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9" name="Google Shape;919;p58"/>
            <p:cNvSpPr/>
            <p:nvPr/>
          </p:nvSpPr>
          <p:spPr>
            <a:xfrm>
              <a:off x="7918481" y="577354"/>
              <a:ext cx="207620" cy="40707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0" name="Google Shape;920;p58"/>
            <p:cNvSpPr/>
            <p:nvPr/>
          </p:nvSpPr>
          <p:spPr>
            <a:xfrm>
              <a:off x="7986379" y="855683"/>
              <a:ext cx="207620" cy="40707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1" name="Google Shape;921;p58"/>
            <p:cNvSpPr/>
            <p:nvPr/>
          </p:nvSpPr>
          <p:spPr>
            <a:xfrm>
              <a:off x="8078706" y="664248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8"/>
            <p:cNvSpPr/>
            <p:nvPr/>
          </p:nvSpPr>
          <p:spPr>
            <a:xfrm>
              <a:off x="8078706" y="691415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3" name="Google Shape;923;p58"/>
            <p:cNvSpPr/>
            <p:nvPr/>
          </p:nvSpPr>
          <p:spPr>
            <a:xfrm>
              <a:off x="8078706" y="718541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4" name="Google Shape;924;p58"/>
            <p:cNvSpPr/>
            <p:nvPr/>
          </p:nvSpPr>
          <p:spPr>
            <a:xfrm>
              <a:off x="8078706" y="946989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5" name="Google Shape;925;p58"/>
            <p:cNvSpPr/>
            <p:nvPr/>
          </p:nvSpPr>
          <p:spPr>
            <a:xfrm>
              <a:off x="8078706" y="974156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6" name="Google Shape;926;p58"/>
            <p:cNvSpPr/>
            <p:nvPr/>
          </p:nvSpPr>
          <p:spPr>
            <a:xfrm>
              <a:off x="8078706" y="1001323"/>
              <a:ext cx="132983" cy="4083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Dataset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59"/>
          <p:cNvSpPr txBox="1"/>
          <p:nvPr>
            <p:ph idx="1" type="body"/>
          </p:nvPr>
        </p:nvSpPr>
        <p:spPr>
          <a:xfrm>
            <a:off x="1900650" y="3689550"/>
            <a:ext cx="5342700" cy="42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000"/>
              <a:t>https://www.kaggle.com/datasets/kamilpytlak/personal-key-indicators-of-heart-disease</a:t>
            </a:r>
            <a:endParaRPr i="1" sz="1000"/>
          </a:p>
        </p:txBody>
      </p:sp>
      <p:pic>
        <p:nvPicPr>
          <p:cNvPr id="933" name="Google Shape;9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300" y="1141963"/>
            <a:ext cx="6095401" cy="242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0"/>
          <p:cNvSpPr txBox="1"/>
          <p:nvPr>
            <p:ph type="title"/>
          </p:nvPr>
        </p:nvSpPr>
        <p:spPr>
          <a:xfrm>
            <a:off x="3128300" y="1162900"/>
            <a:ext cx="4150500" cy="19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Problem formulation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</p:txBody>
      </p:sp>
      <p:sp>
        <p:nvSpPr>
          <p:cNvPr id="939" name="Google Shape;939;p60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02.</a:t>
            </a:r>
            <a:endParaRPr/>
          </a:p>
        </p:txBody>
      </p:sp>
      <p:grpSp>
        <p:nvGrpSpPr>
          <p:cNvPr id="940" name="Google Shape;940;p60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941" name="Google Shape;941;p60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60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3" name="Google Shape;943;p6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4" name="Google Shape;944;p60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5" name="Google Shape;945;p60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946" name="Google Shape;946;p60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60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60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60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60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60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60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60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60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60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60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60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60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60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60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60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60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1"/>
          <p:cNvSpPr txBox="1"/>
          <p:nvPr>
            <p:ph type="title"/>
          </p:nvPr>
        </p:nvSpPr>
        <p:spPr>
          <a:xfrm>
            <a:off x="1384125" y="1722375"/>
            <a:ext cx="65592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400"/>
              <a:t>With the </a:t>
            </a:r>
            <a:r>
              <a:rPr b="1" lang="en" sz="1400">
                <a:solidFill>
                  <a:srgbClr val="007BFF"/>
                </a:solidFill>
              </a:rPr>
              <a:t>alarming</a:t>
            </a:r>
            <a:r>
              <a:rPr lang="en" sz="1400"/>
              <a:t> number of people suffering from </a:t>
            </a:r>
            <a:r>
              <a:rPr b="1" lang="en" sz="1400">
                <a:solidFill>
                  <a:srgbClr val="007BFF"/>
                </a:solidFill>
              </a:rPr>
              <a:t>heart attacks </a:t>
            </a:r>
            <a:r>
              <a:rPr b="1" lang="en" sz="1400"/>
              <a:t>ann</a:t>
            </a:r>
            <a:r>
              <a:rPr lang="en" sz="1400"/>
              <a:t>ually, there comes a need for </a:t>
            </a:r>
            <a:r>
              <a:rPr b="1" lang="en" sz="1400">
                <a:solidFill>
                  <a:srgbClr val="007BFF"/>
                </a:solidFill>
              </a:rPr>
              <a:t>predictive risk </a:t>
            </a:r>
            <a:r>
              <a:rPr b="1" lang="en" sz="1400">
                <a:solidFill>
                  <a:srgbClr val="007BFF"/>
                </a:solidFill>
              </a:rPr>
              <a:t>assessment</a:t>
            </a:r>
            <a:r>
              <a:rPr lang="en" sz="1400"/>
              <a:t> as it would benefit the individuals</a:t>
            </a:r>
            <a:endParaRPr/>
          </a:p>
        </p:txBody>
      </p:sp>
      <p:sp>
        <p:nvSpPr>
          <p:cNvPr id="968" name="Google Shape;968;p61"/>
          <p:cNvSpPr txBox="1"/>
          <p:nvPr>
            <p:ph type="title"/>
          </p:nvPr>
        </p:nvSpPr>
        <p:spPr>
          <a:xfrm>
            <a:off x="2622000" y="924775"/>
            <a:ext cx="3900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b="1" lang="en" sz="3000"/>
              <a:t>Problem statement</a:t>
            </a:r>
            <a:endParaRPr b="1" sz="3000"/>
          </a:p>
        </p:txBody>
      </p:sp>
      <p:grpSp>
        <p:nvGrpSpPr>
          <p:cNvPr id="969" name="Google Shape;969;p61"/>
          <p:cNvGrpSpPr/>
          <p:nvPr/>
        </p:nvGrpSpPr>
        <p:grpSpPr>
          <a:xfrm rot="-1521929">
            <a:off x="-154581" y="3432027"/>
            <a:ext cx="1734759" cy="1955353"/>
            <a:chOff x="2594603" y="2081903"/>
            <a:chExt cx="871327" cy="982126"/>
          </a:xfrm>
        </p:grpSpPr>
        <p:sp>
          <p:nvSpPr>
            <p:cNvPr id="970" name="Google Shape;970;p61"/>
            <p:cNvSpPr/>
            <p:nvPr/>
          </p:nvSpPr>
          <p:spPr>
            <a:xfrm>
              <a:off x="3157347" y="2358046"/>
              <a:ext cx="186375" cy="36542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1" name="Google Shape;971;p61"/>
            <p:cNvSpPr/>
            <p:nvPr/>
          </p:nvSpPr>
          <p:spPr>
            <a:xfrm>
              <a:off x="3076913" y="2815020"/>
              <a:ext cx="186375" cy="36542"/>
            </a:xfrm>
            <a:custGeom>
              <a:rect b="b" l="l" r="r" t="t"/>
              <a:pathLst>
                <a:path extrusionOk="0" h="75734" w="386269">
                  <a:moveTo>
                    <a:pt x="0" y="0"/>
                  </a:moveTo>
                  <a:lnTo>
                    <a:pt x="386270" y="0"/>
                  </a:lnTo>
                  <a:lnTo>
                    <a:pt x="386270" y="75735"/>
                  </a:lnTo>
                  <a:lnTo>
                    <a:pt x="0" y="75735"/>
                  </a:ln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2" name="Google Shape;972;p61"/>
            <p:cNvSpPr/>
            <p:nvPr/>
          </p:nvSpPr>
          <p:spPr>
            <a:xfrm>
              <a:off x="3157347" y="2430693"/>
              <a:ext cx="119375" cy="366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3" name="Google Shape;973;p61"/>
            <p:cNvSpPr/>
            <p:nvPr/>
          </p:nvSpPr>
          <p:spPr>
            <a:xfrm>
              <a:off x="3157347" y="2455005"/>
              <a:ext cx="119375" cy="366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4" name="Google Shape;974;p61"/>
            <p:cNvSpPr/>
            <p:nvPr/>
          </p:nvSpPr>
          <p:spPr>
            <a:xfrm>
              <a:off x="3157347" y="2479318"/>
              <a:ext cx="119375" cy="366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5" name="Google Shape;975;p61"/>
            <p:cNvSpPr/>
            <p:nvPr/>
          </p:nvSpPr>
          <p:spPr>
            <a:xfrm>
              <a:off x="3143746" y="2888800"/>
              <a:ext cx="119375" cy="366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6" name="Google Shape;976;p61"/>
            <p:cNvSpPr/>
            <p:nvPr/>
          </p:nvSpPr>
          <p:spPr>
            <a:xfrm>
              <a:off x="3143746" y="2913076"/>
              <a:ext cx="119375" cy="366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7" name="Google Shape;977;p61"/>
            <p:cNvSpPr/>
            <p:nvPr/>
          </p:nvSpPr>
          <p:spPr>
            <a:xfrm>
              <a:off x="3143746" y="2937389"/>
              <a:ext cx="119375" cy="3665"/>
            </a:xfrm>
            <a:custGeom>
              <a:rect b="b" l="l" r="r" t="t"/>
              <a:pathLst>
                <a:path extrusionOk="0" h="7596" w="247410">
                  <a:moveTo>
                    <a:pt x="0" y="0"/>
                  </a:moveTo>
                  <a:lnTo>
                    <a:pt x="24741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8" name="Google Shape;978;p61"/>
            <p:cNvSpPr/>
            <p:nvPr/>
          </p:nvSpPr>
          <p:spPr>
            <a:xfrm>
              <a:off x="2594639" y="2081903"/>
              <a:ext cx="871290" cy="982126"/>
            </a:xfrm>
            <a:custGeom>
              <a:rect b="b" l="l" r="r" t="t"/>
              <a:pathLst>
                <a:path extrusionOk="0" h="2035494" w="1805783">
                  <a:moveTo>
                    <a:pt x="1634108" y="2035494"/>
                  </a:moveTo>
                  <a:lnTo>
                    <a:pt x="171600" y="2035494"/>
                  </a:lnTo>
                  <a:cubicBezTo>
                    <a:pt x="76798" y="2035494"/>
                    <a:pt x="0" y="1958620"/>
                    <a:pt x="0" y="1863895"/>
                  </a:cubicBezTo>
                  <a:lnTo>
                    <a:pt x="0" y="171600"/>
                  </a:lnTo>
                  <a:cubicBezTo>
                    <a:pt x="-76" y="76874"/>
                    <a:pt x="76798" y="0"/>
                    <a:pt x="171600" y="0"/>
                  </a:cubicBezTo>
                  <a:lnTo>
                    <a:pt x="1634184" y="0"/>
                  </a:lnTo>
                  <a:cubicBezTo>
                    <a:pt x="1728985" y="0"/>
                    <a:pt x="1805783" y="76874"/>
                    <a:pt x="1805783" y="171600"/>
                  </a:cubicBezTo>
                  <a:lnTo>
                    <a:pt x="1805783" y="1863819"/>
                  </a:lnTo>
                  <a:cubicBezTo>
                    <a:pt x="1805783" y="1958620"/>
                    <a:pt x="1728909" y="2035494"/>
                    <a:pt x="1634108" y="2035494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9" name="Google Shape;979;p61"/>
            <p:cNvSpPr/>
            <p:nvPr/>
          </p:nvSpPr>
          <p:spPr>
            <a:xfrm>
              <a:off x="2594603" y="2323895"/>
              <a:ext cx="871290" cy="645078"/>
            </a:xfrm>
            <a:custGeom>
              <a:rect b="b" l="l" r="r" t="t"/>
              <a:pathLst>
                <a:path extrusionOk="0" h="1336949" w="1805783">
                  <a:moveTo>
                    <a:pt x="0" y="548154"/>
                  </a:moveTo>
                  <a:lnTo>
                    <a:pt x="205479" y="891277"/>
                  </a:lnTo>
                  <a:cubicBezTo>
                    <a:pt x="221507" y="918092"/>
                    <a:pt x="261615" y="913838"/>
                    <a:pt x="271642" y="884213"/>
                  </a:cubicBezTo>
                  <a:lnTo>
                    <a:pt x="550349" y="60854"/>
                  </a:lnTo>
                  <a:cubicBezTo>
                    <a:pt x="560832" y="29861"/>
                    <a:pt x="603523" y="27050"/>
                    <a:pt x="617956" y="56372"/>
                  </a:cubicBezTo>
                  <a:lnTo>
                    <a:pt x="729545" y="282893"/>
                  </a:lnTo>
                  <a:cubicBezTo>
                    <a:pt x="743522" y="311227"/>
                    <a:pt x="784466" y="309783"/>
                    <a:pt x="796392" y="280538"/>
                  </a:cubicBezTo>
                  <a:lnTo>
                    <a:pt x="901676" y="22797"/>
                  </a:lnTo>
                  <a:cubicBezTo>
                    <a:pt x="914362" y="-8272"/>
                    <a:pt x="958648" y="-7361"/>
                    <a:pt x="970119" y="24164"/>
                  </a:cubicBezTo>
                  <a:lnTo>
                    <a:pt x="1271918" y="857930"/>
                  </a:lnTo>
                  <a:cubicBezTo>
                    <a:pt x="1283844" y="890822"/>
                    <a:pt x="1330713" y="889910"/>
                    <a:pt x="1341348" y="856562"/>
                  </a:cubicBezTo>
                  <a:lnTo>
                    <a:pt x="1388065" y="709954"/>
                  </a:lnTo>
                  <a:cubicBezTo>
                    <a:pt x="1398776" y="676227"/>
                    <a:pt x="1446404" y="675771"/>
                    <a:pt x="1457723" y="709347"/>
                  </a:cubicBezTo>
                  <a:lnTo>
                    <a:pt x="1551916" y="987066"/>
                  </a:lnTo>
                  <a:cubicBezTo>
                    <a:pt x="1562703" y="1018818"/>
                    <a:pt x="1606989" y="1020642"/>
                    <a:pt x="1620283" y="989877"/>
                  </a:cubicBezTo>
                  <a:lnTo>
                    <a:pt x="1620283" y="989877"/>
                  </a:lnTo>
                  <a:cubicBezTo>
                    <a:pt x="1633576" y="959112"/>
                    <a:pt x="1677862" y="960859"/>
                    <a:pt x="1688649" y="992611"/>
                  </a:cubicBezTo>
                  <a:lnTo>
                    <a:pt x="1805783" y="133695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0" name="Google Shape;980;p61"/>
            <p:cNvSpPr/>
            <p:nvPr/>
          </p:nvSpPr>
          <p:spPr>
            <a:xfrm>
              <a:off x="3054464" y="2358046"/>
              <a:ext cx="49260" cy="49260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29"/>
                    <a:pt x="79229" y="102094"/>
                    <a:pt x="51047" y="102094"/>
                  </a:cubicBezTo>
                  <a:cubicBezTo>
                    <a:pt x="22865" y="102094"/>
                    <a:pt x="0" y="79229"/>
                    <a:pt x="0" y="51047"/>
                  </a:cubicBezTo>
                  <a:cubicBezTo>
                    <a:pt x="0" y="22865"/>
                    <a:pt x="22865" y="0"/>
                    <a:pt x="51047" y="0"/>
                  </a:cubicBezTo>
                  <a:cubicBezTo>
                    <a:pt x="79229" y="0"/>
                    <a:pt x="102094" y="22865"/>
                    <a:pt x="102094" y="5104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1" name="Google Shape;981;p61"/>
            <p:cNvSpPr/>
            <p:nvPr/>
          </p:nvSpPr>
          <p:spPr>
            <a:xfrm>
              <a:off x="3306807" y="2724970"/>
              <a:ext cx="49260" cy="49260"/>
            </a:xfrm>
            <a:custGeom>
              <a:rect b="b" l="l" r="r" t="t"/>
              <a:pathLst>
                <a:path extrusionOk="0" h="102093" w="102093">
                  <a:moveTo>
                    <a:pt x="102094" y="51047"/>
                  </a:moveTo>
                  <a:cubicBezTo>
                    <a:pt x="102094" y="79239"/>
                    <a:pt x="79239" y="102094"/>
                    <a:pt x="51047" y="102094"/>
                  </a:cubicBezTo>
                  <a:cubicBezTo>
                    <a:pt x="22855" y="102094"/>
                    <a:pt x="0" y="79239"/>
                    <a:pt x="0" y="51047"/>
                  </a:cubicBezTo>
                  <a:cubicBezTo>
                    <a:pt x="0" y="22855"/>
                    <a:pt x="22855" y="0"/>
                    <a:pt x="51047" y="0"/>
                  </a:cubicBezTo>
                  <a:cubicBezTo>
                    <a:pt x="79239" y="0"/>
                    <a:pt x="102094" y="22855"/>
                    <a:pt x="102094" y="51047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2" name="Google Shape;982;p61"/>
            <p:cNvSpPr/>
            <p:nvPr/>
          </p:nvSpPr>
          <p:spPr>
            <a:xfrm>
              <a:off x="2594603" y="2143434"/>
              <a:ext cx="871327" cy="3665"/>
            </a:xfrm>
            <a:custGeom>
              <a:rect b="b" l="l" r="r" t="t"/>
              <a:pathLst>
                <a:path extrusionOk="0" h="7596" w="1805859">
                  <a:moveTo>
                    <a:pt x="0" y="0"/>
                  </a:moveTo>
                  <a:lnTo>
                    <a:pt x="1805859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idea</a:t>
            </a:r>
            <a:endParaRPr/>
          </a:p>
        </p:txBody>
      </p:sp>
      <p:graphicFrame>
        <p:nvGraphicFramePr>
          <p:cNvPr id="988" name="Google Shape;988;p62"/>
          <p:cNvGraphicFramePr/>
          <p:nvPr/>
        </p:nvGraphicFramePr>
        <p:xfrm>
          <a:off x="720000" y="12038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{34AB20C1-BC04-418F-943E-9549E78BEC00}</a:tableStyleId>
              </a:tblPr>
              <a:tblGrid>
                <a:gridCol w="1513875"/>
                <a:gridCol w="1513875"/>
              </a:tblGrid>
              <a:tr h="506075"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Adult's Health Report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 hMerge="1"/>
              </a:tr>
              <a:tr h="48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Age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30-40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48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BMI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23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4866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hlink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hlink"/>
                          </a:solidFill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⠇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⠇</a:t>
                      </a:r>
                      <a:endParaRPr sz="1600"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 anchor="ctr"/>
                </a:tc>
              </a:tr>
              <a:tr h="48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Had Diabetes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Yes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  <a:tr h="486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Former Smoker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Fira Sans Condensed"/>
                          <a:ea typeface="Fira Sans Condensed"/>
                          <a:cs typeface="Fira Sans Condensed"/>
                          <a:sym typeface="Fira Sans Condensed"/>
                        </a:rPr>
                        <a:t>Yes</a:t>
                      </a:r>
                      <a:endParaRPr>
                        <a:latin typeface="Fira Sans Condensed"/>
                        <a:ea typeface="Fira Sans Condensed"/>
                        <a:cs typeface="Fira Sans Condensed"/>
                        <a:sym typeface="Fira Sans Condensed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989" name="Google Shape;989;p62"/>
          <p:cNvSpPr/>
          <p:nvPr/>
        </p:nvSpPr>
        <p:spPr>
          <a:xfrm>
            <a:off x="4395825" y="1716099"/>
            <a:ext cx="1747200" cy="1276800"/>
          </a:xfrm>
          <a:prstGeom prst="roundRect">
            <a:avLst>
              <a:gd fmla="val 16667" name="adj"/>
            </a:avLst>
          </a:prstGeom>
          <a:solidFill>
            <a:srgbClr val="A6CBC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Model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990" name="Google Shape;990;p62"/>
          <p:cNvCxnSpPr>
            <a:endCxn id="989" idx="1"/>
          </p:cNvCxnSpPr>
          <p:nvPr/>
        </p:nvCxnSpPr>
        <p:spPr>
          <a:xfrm>
            <a:off x="3769725" y="2354499"/>
            <a:ext cx="626100" cy="0"/>
          </a:xfrm>
          <a:prstGeom prst="straightConnector1">
            <a:avLst/>
          </a:prstGeom>
          <a:noFill/>
          <a:ln cap="flat" cmpd="sng" w="2857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91" name="Google Shape;991;p62"/>
          <p:cNvSpPr/>
          <p:nvPr/>
        </p:nvSpPr>
        <p:spPr>
          <a:xfrm>
            <a:off x="6769125" y="1716099"/>
            <a:ext cx="1747200" cy="12768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Fira Sans Condensed"/>
                <a:ea typeface="Fira Sans Condensed"/>
                <a:cs typeface="Fira Sans Condensed"/>
                <a:sym typeface="Fira Sans Condensed"/>
              </a:rPr>
              <a:t>Risk</a:t>
            </a:r>
            <a:endParaRPr>
              <a:latin typeface="Fira Sans Condensed"/>
              <a:ea typeface="Fira Sans Condensed"/>
              <a:cs typeface="Fira Sans Condensed"/>
              <a:sym typeface="Fira Sans Condensed"/>
            </a:endParaRPr>
          </a:p>
        </p:txBody>
      </p:sp>
      <p:cxnSp>
        <p:nvCxnSpPr>
          <p:cNvPr id="992" name="Google Shape;992;p62"/>
          <p:cNvCxnSpPr>
            <a:endCxn id="991" idx="1"/>
          </p:cNvCxnSpPr>
          <p:nvPr/>
        </p:nvCxnSpPr>
        <p:spPr>
          <a:xfrm>
            <a:off x="6143025" y="2354499"/>
            <a:ext cx="626100" cy="0"/>
          </a:xfrm>
          <a:prstGeom prst="straightConnector1">
            <a:avLst/>
          </a:prstGeom>
          <a:noFill/>
          <a:ln cap="flat" cmpd="sng" w="28575">
            <a:solidFill>
              <a:srgbClr val="325D79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63"/>
          <p:cNvSpPr txBox="1"/>
          <p:nvPr>
            <p:ph type="title"/>
          </p:nvPr>
        </p:nvSpPr>
        <p:spPr>
          <a:xfrm>
            <a:off x="3128300" y="1162900"/>
            <a:ext cx="4150500" cy="196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b="1" lang="en"/>
              <a:t>Statistical Description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t/>
            </a:r>
            <a:endParaRPr sz="2000"/>
          </a:p>
        </p:txBody>
      </p:sp>
      <p:sp>
        <p:nvSpPr>
          <p:cNvPr id="998" name="Google Shape;998;p63"/>
          <p:cNvSpPr txBox="1"/>
          <p:nvPr>
            <p:ph idx="2" type="title"/>
          </p:nvPr>
        </p:nvSpPr>
        <p:spPr>
          <a:xfrm>
            <a:off x="1475300" y="1690000"/>
            <a:ext cx="1294500" cy="908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03.</a:t>
            </a:r>
            <a:endParaRPr/>
          </a:p>
        </p:txBody>
      </p:sp>
      <p:grpSp>
        <p:nvGrpSpPr>
          <p:cNvPr id="999" name="Google Shape;999;p63"/>
          <p:cNvGrpSpPr/>
          <p:nvPr/>
        </p:nvGrpSpPr>
        <p:grpSpPr>
          <a:xfrm>
            <a:off x="7783346" y="490665"/>
            <a:ext cx="901968" cy="901968"/>
            <a:chOff x="1350404" y="-3124999"/>
            <a:chExt cx="1570279" cy="1570279"/>
          </a:xfrm>
        </p:grpSpPr>
        <p:sp>
          <p:nvSpPr>
            <p:cNvPr id="1000" name="Google Shape;1000;p63"/>
            <p:cNvSpPr/>
            <p:nvPr/>
          </p:nvSpPr>
          <p:spPr>
            <a:xfrm>
              <a:off x="2135530" y="-3124999"/>
              <a:ext cx="2889" cy="1570279"/>
            </a:xfrm>
            <a:custGeom>
              <a:rect b="b" l="l" r="r" t="t"/>
              <a:pathLst>
                <a:path extrusionOk="0" h="1570279" w="2889">
                  <a:moveTo>
                    <a:pt x="0" y="0"/>
                  </a:moveTo>
                  <a:lnTo>
                    <a:pt x="0" y="157028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1" name="Google Shape;1001;p63"/>
            <p:cNvSpPr/>
            <p:nvPr/>
          </p:nvSpPr>
          <p:spPr>
            <a:xfrm>
              <a:off x="1350404" y="-2339874"/>
              <a:ext cx="1570279" cy="2889"/>
            </a:xfrm>
            <a:custGeom>
              <a:rect b="b" l="l" r="r" t="t"/>
              <a:pathLst>
                <a:path extrusionOk="0" h="2889" w="1570279">
                  <a:moveTo>
                    <a:pt x="1570280" y="0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2" name="Google Shape;1002;p6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0"/>
                  </a:moveTo>
                  <a:lnTo>
                    <a:pt x="0" y="1110342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3" name="Google Shape;1003;p63"/>
            <p:cNvSpPr/>
            <p:nvPr/>
          </p:nvSpPr>
          <p:spPr>
            <a:xfrm>
              <a:off x="1580345" y="-2895030"/>
              <a:ext cx="1110370" cy="1110341"/>
            </a:xfrm>
            <a:custGeom>
              <a:rect b="b" l="l" r="r" t="t"/>
              <a:pathLst>
                <a:path extrusionOk="0" h="1110341" w="1110370">
                  <a:moveTo>
                    <a:pt x="1110371" y="1110342"/>
                  </a:moveTo>
                  <a:lnTo>
                    <a:pt x="0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4" name="Google Shape;1004;p63"/>
          <p:cNvGrpSpPr/>
          <p:nvPr/>
        </p:nvGrpSpPr>
        <p:grpSpPr>
          <a:xfrm>
            <a:off x="713028" y="3447252"/>
            <a:ext cx="1266652" cy="1056012"/>
            <a:chOff x="5378191" y="1701500"/>
            <a:chExt cx="611171" cy="509535"/>
          </a:xfrm>
        </p:grpSpPr>
        <p:sp>
          <p:nvSpPr>
            <p:cNvPr id="1005" name="Google Shape;1005;p63"/>
            <p:cNvSpPr/>
            <p:nvPr/>
          </p:nvSpPr>
          <p:spPr>
            <a:xfrm>
              <a:off x="5378191" y="1701500"/>
              <a:ext cx="611171" cy="509535"/>
            </a:xfrm>
            <a:custGeom>
              <a:rect b="b" l="l" r="r" t="t"/>
              <a:pathLst>
                <a:path extrusionOk="0" h="1056032" w="1266676">
                  <a:moveTo>
                    <a:pt x="1101761" y="1056032"/>
                  </a:moveTo>
                  <a:lnTo>
                    <a:pt x="164915" y="1056032"/>
                  </a:lnTo>
                  <a:cubicBezTo>
                    <a:pt x="73835" y="1056032"/>
                    <a:pt x="0" y="982197"/>
                    <a:pt x="0" y="891118"/>
                  </a:cubicBezTo>
                  <a:lnTo>
                    <a:pt x="0" y="164915"/>
                  </a:lnTo>
                  <a:cubicBezTo>
                    <a:pt x="0" y="73836"/>
                    <a:pt x="73835" y="0"/>
                    <a:pt x="164915" y="0"/>
                  </a:cubicBezTo>
                  <a:lnTo>
                    <a:pt x="1101761" y="0"/>
                  </a:lnTo>
                  <a:cubicBezTo>
                    <a:pt x="1192841" y="0"/>
                    <a:pt x="1266677" y="73836"/>
                    <a:pt x="1266677" y="164915"/>
                  </a:cubicBezTo>
                  <a:lnTo>
                    <a:pt x="1266677" y="891118"/>
                  </a:lnTo>
                  <a:cubicBezTo>
                    <a:pt x="1266677" y="982197"/>
                    <a:pt x="1192841" y="1056032"/>
                    <a:pt x="1101761" y="1056032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6" name="Google Shape;1006;p63"/>
            <p:cNvSpPr/>
            <p:nvPr/>
          </p:nvSpPr>
          <p:spPr>
            <a:xfrm>
              <a:off x="5497928" y="1776815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7" name="Google Shape;1007;p63"/>
            <p:cNvSpPr/>
            <p:nvPr/>
          </p:nvSpPr>
          <p:spPr>
            <a:xfrm>
              <a:off x="560845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8" name="Google Shape;1008;p63"/>
            <p:cNvSpPr/>
            <p:nvPr/>
          </p:nvSpPr>
          <p:spPr>
            <a:xfrm>
              <a:off x="571901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09" name="Google Shape;1009;p63"/>
            <p:cNvSpPr/>
            <p:nvPr/>
          </p:nvSpPr>
          <p:spPr>
            <a:xfrm>
              <a:off x="5829571" y="1776815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0" name="Google Shape;1010;p63"/>
            <p:cNvSpPr/>
            <p:nvPr/>
          </p:nvSpPr>
          <p:spPr>
            <a:xfrm>
              <a:off x="5497928" y="1882549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1" name="Google Shape;1011;p63"/>
            <p:cNvSpPr/>
            <p:nvPr/>
          </p:nvSpPr>
          <p:spPr>
            <a:xfrm>
              <a:off x="560845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2" name="Google Shape;1012;p63"/>
            <p:cNvSpPr/>
            <p:nvPr/>
          </p:nvSpPr>
          <p:spPr>
            <a:xfrm>
              <a:off x="571901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rgbClr val="6E6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3" name="Google Shape;1013;p63"/>
            <p:cNvSpPr/>
            <p:nvPr/>
          </p:nvSpPr>
          <p:spPr>
            <a:xfrm>
              <a:off x="5829571" y="1882549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4" name="Google Shape;1014;p63"/>
            <p:cNvSpPr/>
            <p:nvPr/>
          </p:nvSpPr>
          <p:spPr>
            <a:xfrm>
              <a:off x="5497928" y="198832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5" name="Google Shape;1015;p63"/>
            <p:cNvSpPr/>
            <p:nvPr/>
          </p:nvSpPr>
          <p:spPr>
            <a:xfrm>
              <a:off x="560845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6" name="Google Shape;1016;p63"/>
            <p:cNvSpPr/>
            <p:nvPr/>
          </p:nvSpPr>
          <p:spPr>
            <a:xfrm>
              <a:off x="571901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7" name="Google Shape;1017;p63"/>
            <p:cNvSpPr/>
            <p:nvPr/>
          </p:nvSpPr>
          <p:spPr>
            <a:xfrm>
              <a:off x="5829571" y="198832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8" name="Google Shape;1018;p63"/>
            <p:cNvSpPr/>
            <p:nvPr/>
          </p:nvSpPr>
          <p:spPr>
            <a:xfrm>
              <a:off x="5497928" y="2094090"/>
              <a:ext cx="34526" cy="34526"/>
            </a:xfrm>
            <a:custGeom>
              <a:rect b="b" l="l" r="r" t="t"/>
              <a:pathLst>
                <a:path extrusionOk="0" h="71556" w="71556">
                  <a:moveTo>
                    <a:pt x="71556" y="35778"/>
                  </a:moveTo>
                  <a:cubicBezTo>
                    <a:pt x="71556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6" y="55529"/>
                    <a:pt x="71556" y="3577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560845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8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8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0" name="Google Shape;1020;p63"/>
            <p:cNvSpPr/>
            <p:nvPr/>
          </p:nvSpPr>
          <p:spPr>
            <a:xfrm>
              <a:off x="571901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21" name="Google Shape;1021;p63"/>
            <p:cNvSpPr/>
            <p:nvPr/>
          </p:nvSpPr>
          <p:spPr>
            <a:xfrm>
              <a:off x="5829571" y="2094090"/>
              <a:ext cx="34526" cy="34526"/>
            </a:xfrm>
            <a:custGeom>
              <a:rect b="b" l="l" r="r" t="t"/>
              <a:pathLst>
                <a:path extrusionOk="0" h="71556" w="71557">
                  <a:moveTo>
                    <a:pt x="71557" y="35778"/>
                  </a:moveTo>
                  <a:cubicBezTo>
                    <a:pt x="71557" y="16028"/>
                    <a:pt x="55529" y="0"/>
                    <a:pt x="35778" y="0"/>
                  </a:cubicBezTo>
                  <a:cubicBezTo>
                    <a:pt x="16028" y="0"/>
                    <a:pt x="0" y="16028"/>
                    <a:pt x="0" y="35778"/>
                  </a:cubicBezTo>
                  <a:cubicBezTo>
                    <a:pt x="0" y="55529"/>
                    <a:pt x="16028" y="71557"/>
                    <a:pt x="35778" y="71557"/>
                  </a:cubicBezTo>
                  <a:cubicBezTo>
                    <a:pt x="55529" y="71557"/>
                    <a:pt x="71557" y="55529"/>
                    <a:pt x="71557" y="35778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miter lim="8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2" name="Google Shape;1022;p63"/>
          <p:cNvSpPr txBox="1"/>
          <p:nvPr>
            <p:ph idx="4294967295" type="subTitle"/>
          </p:nvPr>
        </p:nvSpPr>
        <p:spPr>
          <a:xfrm>
            <a:off x="3128305" y="2720200"/>
            <a:ext cx="3118200" cy="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Data preparation &amp; cleaning, EDA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ta Analysis and Statistics - 4th grade by Slidesgo">
  <a:themeElements>
    <a:clrScheme name="Simple Light">
      <a:dk1>
        <a:srgbClr val="17175A"/>
      </a:dk1>
      <a:lt1>
        <a:srgbClr val="FFFFFF"/>
      </a:lt1>
      <a:dk2>
        <a:srgbClr val="F6F2CC"/>
      </a:dk2>
      <a:lt2>
        <a:srgbClr val="FCBD0E"/>
      </a:lt2>
      <a:accent1>
        <a:srgbClr val="FA9D02"/>
      </a:accent1>
      <a:accent2>
        <a:srgbClr val="FC81FD"/>
      </a:accent2>
      <a:accent3>
        <a:srgbClr val="7CE1CF"/>
      </a:accent3>
      <a:accent4>
        <a:srgbClr val="6E6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